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63" r:id="rId6"/>
  </p:sldMasterIdLst>
  <p:notesMasterIdLst>
    <p:notesMasterId r:id="rId31"/>
  </p:notesMasterIdLst>
  <p:sldIdLst>
    <p:sldId id="256" r:id="rId7"/>
    <p:sldId id="257" r:id="rId8"/>
    <p:sldId id="258" r:id="rId9"/>
    <p:sldId id="280" r:id="rId10"/>
    <p:sldId id="259" r:id="rId11"/>
    <p:sldId id="260" r:id="rId12"/>
    <p:sldId id="261" r:id="rId13"/>
    <p:sldId id="262" r:id="rId14"/>
    <p:sldId id="263" r:id="rId15"/>
    <p:sldId id="264" r:id="rId16"/>
    <p:sldId id="281" r:id="rId17"/>
    <p:sldId id="276" r:id="rId18"/>
    <p:sldId id="265" r:id="rId19"/>
    <p:sldId id="266" r:id="rId20"/>
    <p:sldId id="267" r:id="rId21"/>
    <p:sldId id="268" r:id="rId22"/>
    <p:sldId id="269" r:id="rId23"/>
    <p:sldId id="270" r:id="rId24"/>
    <p:sldId id="271" r:id="rId25"/>
    <p:sldId id="272" r:id="rId26"/>
    <p:sldId id="273" r:id="rId27"/>
    <p:sldId id="274" r:id="rId28"/>
    <p:sldId id="275" r:id="rId29"/>
    <p:sldId id="27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95A88-C392-462E-8CBF-D33378026D97}" v="100" dt="2023-09-28T06:51:00.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414" autoAdjust="0"/>
  </p:normalViewPr>
  <p:slideViewPr>
    <p:cSldViewPr snapToGrid="0">
      <p:cViewPr varScale="1">
        <p:scale>
          <a:sx n="57" d="100"/>
          <a:sy n="57" d="100"/>
        </p:scale>
        <p:origin x="167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B1395A88-C392-462E-8CBF-D33378026D97}"/>
    <pc:docChg chg="undo custSel addSld delSld modSld sldOrd addMainMaster modMainMaster">
      <pc:chgData name="Pascalle Cup" userId="abbe84a0-611b-406e-b251-e8b4b71c069a" providerId="ADAL" clId="{B1395A88-C392-462E-8CBF-D33378026D97}" dt="2023-09-28T11:38:24.085" v="734" actId="47"/>
      <pc:docMkLst>
        <pc:docMk/>
      </pc:docMkLst>
      <pc:sldChg chg="modSp mod">
        <pc:chgData name="Pascalle Cup" userId="abbe84a0-611b-406e-b251-e8b4b71c069a" providerId="ADAL" clId="{B1395A88-C392-462E-8CBF-D33378026D97}" dt="2023-09-28T06:52:39.021" v="508" actId="2710"/>
        <pc:sldMkLst>
          <pc:docMk/>
          <pc:sldMk cId="3555989523" sldId="257"/>
        </pc:sldMkLst>
        <pc:spChg chg="mod">
          <ac:chgData name="Pascalle Cup" userId="abbe84a0-611b-406e-b251-e8b4b71c069a" providerId="ADAL" clId="{B1395A88-C392-462E-8CBF-D33378026D97}" dt="2023-09-28T06:52:39.021" v="508" actId="2710"/>
          <ac:spMkLst>
            <pc:docMk/>
            <pc:sldMk cId="3555989523" sldId="257"/>
            <ac:spMk id="4" creationId="{37CA90E3-27FA-A26F-F528-E42C2CD0CC4C}"/>
          </ac:spMkLst>
        </pc:spChg>
      </pc:sldChg>
      <pc:sldChg chg="modSp add mod">
        <pc:chgData name="Pascalle Cup" userId="abbe84a0-611b-406e-b251-e8b4b71c069a" providerId="ADAL" clId="{B1395A88-C392-462E-8CBF-D33378026D97}" dt="2023-09-28T08:13:50.854" v="509" actId="6549"/>
        <pc:sldMkLst>
          <pc:docMk/>
          <pc:sldMk cId="1914404811" sldId="258"/>
        </pc:sldMkLst>
        <pc:spChg chg="mod">
          <ac:chgData name="Pascalle Cup" userId="abbe84a0-611b-406e-b251-e8b4b71c069a" providerId="ADAL" clId="{B1395A88-C392-462E-8CBF-D33378026D97}" dt="2023-09-28T08:13:50.854" v="509" actId="6549"/>
          <ac:spMkLst>
            <pc:docMk/>
            <pc:sldMk cId="1914404811" sldId="258"/>
            <ac:spMk id="6" creationId="{81B96BA2-902A-4078-8942-E8A2417A9A29}"/>
          </ac:spMkLst>
        </pc:spChg>
      </pc:sldChg>
      <pc:sldChg chg="add">
        <pc:chgData name="Pascalle Cup" userId="abbe84a0-611b-406e-b251-e8b4b71c069a" providerId="ADAL" clId="{B1395A88-C392-462E-8CBF-D33378026D97}" dt="2023-09-25T13:12:51.453" v="3"/>
        <pc:sldMkLst>
          <pc:docMk/>
          <pc:sldMk cId="109667631" sldId="259"/>
        </pc:sldMkLst>
      </pc:sldChg>
      <pc:sldChg chg="add">
        <pc:chgData name="Pascalle Cup" userId="abbe84a0-611b-406e-b251-e8b4b71c069a" providerId="ADAL" clId="{B1395A88-C392-462E-8CBF-D33378026D97}" dt="2023-09-25T13:12:53.065" v="5"/>
        <pc:sldMkLst>
          <pc:docMk/>
          <pc:sldMk cId="2982788922" sldId="260"/>
        </pc:sldMkLst>
      </pc:sldChg>
      <pc:sldChg chg="add">
        <pc:chgData name="Pascalle Cup" userId="abbe84a0-611b-406e-b251-e8b4b71c069a" providerId="ADAL" clId="{B1395A88-C392-462E-8CBF-D33378026D97}" dt="2023-09-25T13:12:54.684" v="7"/>
        <pc:sldMkLst>
          <pc:docMk/>
          <pc:sldMk cId="1869204150" sldId="261"/>
        </pc:sldMkLst>
      </pc:sldChg>
      <pc:sldChg chg="modSp add mod">
        <pc:chgData name="Pascalle Cup" userId="abbe84a0-611b-406e-b251-e8b4b71c069a" providerId="ADAL" clId="{B1395A88-C392-462E-8CBF-D33378026D97}" dt="2023-09-28T11:23:44.541" v="558" actId="20577"/>
        <pc:sldMkLst>
          <pc:docMk/>
          <pc:sldMk cId="974785324" sldId="262"/>
        </pc:sldMkLst>
        <pc:spChg chg="mod">
          <ac:chgData name="Pascalle Cup" userId="abbe84a0-611b-406e-b251-e8b4b71c069a" providerId="ADAL" clId="{B1395A88-C392-462E-8CBF-D33378026D97}" dt="2023-09-28T11:23:44.541" v="558" actId="20577"/>
          <ac:spMkLst>
            <pc:docMk/>
            <pc:sldMk cId="974785324" sldId="262"/>
            <ac:spMk id="2" creationId="{D0363A52-B8D2-423B-90AC-CC9914B31053}"/>
          </ac:spMkLst>
        </pc:spChg>
        <pc:spChg chg="mod">
          <ac:chgData name="Pascalle Cup" userId="abbe84a0-611b-406e-b251-e8b4b71c069a" providerId="ADAL" clId="{B1395A88-C392-462E-8CBF-D33378026D97}" dt="2023-09-28T11:23:33.140" v="531" actId="27636"/>
          <ac:spMkLst>
            <pc:docMk/>
            <pc:sldMk cId="974785324" sldId="262"/>
            <ac:spMk id="3" creationId="{6E771E9C-791E-471A-AE02-C2118EA51068}"/>
          </ac:spMkLst>
        </pc:spChg>
      </pc:sldChg>
      <pc:sldChg chg="add">
        <pc:chgData name="Pascalle Cup" userId="abbe84a0-611b-406e-b251-e8b4b71c069a" providerId="ADAL" clId="{B1395A88-C392-462E-8CBF-D33378026D97}" dt="2023-09-25T13:12:58.312" v="11"/>
        <pc:sldMkLst>
          <pc:docMk/>
          <pc:sldMk cId="3850071542" sldId="263"/>
        </pc:sldMkLst>
      </pc:sldChg>
      <pc:sldChg chg="delSp add">
        <pc:chgData name="Pascalle Cup" userId="abbe84a0-611b-406e-b251-e8b4b71c069a" providerId="ADAL" clId="{B1395A88-C392-462E-8CBF-D33378026D97}" dt="2023-09-25T13:27:42.301" v="33"/>
        <pc:sldMkLst>
          <pc:docMk/>
          <pc:sldMk cId="2614209221" sldId="264"/>
        </pc:sldMkLst>
        <pc:picChg chg="del">
          <ac:chgData name="Pascalle Cup" userId="abbe84a0-611b-406e-b251-e8b4b71c069a" providerId="ADAL" clId="{B1395A88-C392-462E-8CBF-D33378026D97}" dt="2023-09-25T13:27:42.301" v="33"/>
          <ac:picMkLst>
            <pc:docMk/>
            <pc:sldMk cId="2614209221" sldId="264"/>
            <ac:picMk id="3" creationId="{802F08AB-EED4-AF07-B29A-38A38B3FE267}"/>
          </ac:picMkLst>
        </pc:picChg>
      </pc:sldChg>
      <pc:sldChg chg="del">
        <pc:chgData name="Pascalle Cup" userId="abbe84a0-611b-406e-b251-e8b4b71c069a" providerId="ADAL" clId="{B1395A88-C392-462E-8CBF-D33378026D97}" dt="2023-09-25T13:27:37.069" v="32"/>
        <pc:sldMkLst>
          <pc:docMk/>
          <pc:sldMk cId="0" sldId="265"/>
        </pc:sldMkLst>
      </pc:sldChg>
      <pc:sldChg chg="del">
        <pc:chgData name="Pascalle Cup" userId="abbe84a0-611b-406e-b251-e8b4b71c069a" providerId="ADAL" clId="{B1395A88-C392-462E-8CBF-D33378026D97}" dt="2023-09-25T13:27:37.069" v="32"/>
        <pc:sldMkLst>
          <pc:docMk/>
          <pc:sldMk cId="0" sldId="266"/>
        </pc:sldMkLst>
      </pc:sldChg>
      <pc:sldChg chg="del">
        <pc:chgData name="Pascalle Cup" userId="abbe84a0-611b-406e-b251-e8b4b71c069a" providerId="ADAL" clId="{B1395A88-C392-462E-8CBF-D33378026D97}" dt="2023-09-25T13:27:37.069" v="32"/>
        <pc:sldMkLst>
          <pc:docMk/>
          <pc:sldMk cId="0" sldId="267"/>
        </pc:sldMkLst>
      </pc:sldChg>
      <pc:sldChg chg="del">
        <pc:chgData name="Pascalle Cup" userId="abbe84a0-611b-406e-b251-e8b4b71c069a" providerId="ADAL" clId="{B1395A88-C392-462E-8CBF-D33378026D97}" dt="2023-09-25T13:27:37.069" v="32"/>
        <pc:sldMkLst>
          <pc:docMk/>
          <pc:sldMk cId="0" sldId="268"/>
        </pc:sldMkLst>
      </pc:sldChg>
      <pc:sldChg chg="del">
        <pc:chgData name="Pascalle Cup" userId="abbe84a0-611b-406e-b251-e8b4b71c069a" providerId="ADAL" clId="{B1395A88-C392-462E-8CBF-D33378026D97}" dt="2023-09-25T13:27:37.069" v="32"/>
        <pc:sldMkLst>
          <pc:docMk/>
          <pc:sldMk cId="0" sldId="269"/>
        </pc:sldMkLst>
      </pc:sldChg>
      <pc:sldChg chg="del">
        <pc:chgData name="Pascalle Cup" userId="abbe84a0-611b-406e-b251-e8b4b71c069a" providerId="ADAL" clId="{B1395A88-C392-462E-8CBF-D33378026D97}" dt="2023-09-25T13:27:37.069" v="32"/>
        <pc:sldMkLst>
          <pc:docMk/>
          <pc:sldMk cId="0" sldId="270"/>
        </pc:sldMkLst>
      </pc:sldChg>
      <pc:sldChg chg="del">
        <pc:chgData name="Pascalle Cup" userId="abbe84a0-611b-406e-b251-e8b4b71c069a" providerId="ADAL" clId="{B1395A88-C392-462E-8CBF-D33378026D97}" dt="2023-09-25T13:27:37.069" v="32"/>
        <pc:sldMkLst>
          <pc:docMk/>
          <pc:sldMk cId="0" sldId="271"/>
        </pc:sldMkLst>
      </pc:sldChg>
      <pc:sldChg chg="del">
        <pc:chgData name="Pascalle Cup" userId="abbe84a0-611b-406e-b251-e8b4b71c069a" providerId="ADAL" clId="{B1395A88-C392-462E-8CBF-D33378026D97}" dt="2023-09-25T13:27:37.069" v="32"/>
        <pc:sldMkLst>
          <pc:docMk/>
          <pc:sldMk cId="0" sldId="272"/>
        </pc:sldMkLst>
      </pc:sldChg>
      <pc:sldChg chg="del">
        <pc:chgData name="Pascalle Cup" userId="abbe84a0-611b-406e-b251-e8b4b71c069a" providerId="ADAL" clId="{B1395A88-C392-462E-8CBF-D33378026D97}" dt="2023-09-25T13:27:37.069" v="32"/>
        <pc:sldMkLst>
          <pc:docMk/>
          <pc:sldMk cId="0" sldId="273"/>
        </pc:sldMkLst>
      </pc:sldChg>
      <pc:sldChg chg="del">
        <pc:chgData name="Pascalle Cup" userId="abbe84a0-611b-406e-b251-e8b4b71c069a" providerId="ADAL" clId="{B1395A88-C392-462E-8CBF-D33378026D97}" dt="2023-09-25T13:27:37.069" v="32"/>
        <pc:sldMkLst>
          <pc:docMk/>
          <pc:sldMk cId="0" sldId="274"/>
        </pc:sldMkLst>
      </pc:sldChg>
      <pc:sldChg chg="del">
        <pc:chgData name="Pascalle Cup" userId="abbe84a0-611b-406e-b251-e8b4b71c069a" providerId="ADAL" clId="{B1395A88-C392-462E-8CBF-D33378026D97}" dt="2023-09-25T13:27:37.069" v="32"/>
        <pc:sldMkLst>
          <pc:docMk/>
          <pc:sldMk cId="0" sldId="275"/>
        </pc:sldMkLst>
      </pc:sldChg>
      <pc:sldChg chg="modSp new mod">
        <pc:chgData name="Pascalle Cup" userId="abbe84a0-611b-406e-b251-e8b4b71c069a" providerId="ADAL" clId="{B1395A88-C392-462E-8CBF-D33378026D97}" dt="2023-09-25T13:28:01.486" v="54" actId="1076"/>
        <pc:sldMkLst>
          <pc:docMk/>
          <pc:sldMk cId="3371427149" sldId="276"/>
        </pc:sldMkLst>
        <pc:spChg chg="mod">
          <ac:chgData name="Pascalle Cup" userId="abbe84a0-611b-406e-b251-e8b4b71c069a" providerId="ADAL" clId="{B1395A88-C392-462E-8CBF-D33378026D97}" dt="2023-09-25T13:28:01.486" v="54" actId="1076"/>
          <ac:spMkLst>
            <pc:docMk/>
            <pc:sldMk cId="3371427149" sldId="276"/>
            <ac:spMk id="2" creationId="{8364675F-BD7C-435D-B8E1-223D3A49C53B}"/>
          </ac:spMkLst>
        </pc:spChg>
      </pc:sldChg>
      <pc:sldChg chg="modSp del mod ord">
        <pc:chgData name="Pascalle Cup" userId="abbe84a0-611b-406e-b251-e8b4b71c069a" providerId="ADAL" clId="{B1395A88-C392-462E-8CBF-D33378026D97}" dt="2023-09-28T11:38:24.085" v="734" actId="47"/>
        <pc:sldMkLst>
          <pc:docMk/>
          <pc:sldMk cId="1434243838" sldId="277"/>
        </pc:sldMkLst>
        <pc:spChg chg="mod">
          <ac:chgData name="Pascalle Cup" userId="abbe84a0-611b-406e-b251-e8b4b71c069a" providerId="ADAL" clId="{B1395A88-C392-462E-8CBF-D33378026D97}" dt="2023-09-25T13:42:03.570" v="72" actId="1076"/>
          <ac:spMkLst>
            <pc:docMk/>
            <pc:sldMk cId="1434243838" sldId="277"/>
            <ac:spMk id="2" creationId="{2F07010D-E0A8-415E-ADAC-1F32231157FE}"/>
          </ac:spMkLst>
        </pc:spChg>
      </pc:sldChg>
      <pc:sldChg chg="modSp new del mod">
        <pc:chgData name="Pascalle Cup" userId="abbe84a0-611b-406e-b251-e8b4b71c069a" providerId="ADAL" clId="{B1395A88-C392-462E-8CBF-D33378026D97}" dt="2023-09-28T06:42:23.136" v="140" actId="47"/>
        <pc:sldMkLst>
          <pc:docMk/>
          <pc:sldMk cId="778545453" sldId="278"/>
        </pc:sldMkLst>
        <pc:spChg chg="mod">
          <ac:chgData name="Pascalle Cup" userId="abbe84a0-611b-406e-b251-e8b4b71c069a" providerId="ADAL" clId="{B1395A88-C392-462E-8CBF-D33378026D97}" dt="2023-09-28T06:41:54.937" v="90" actId="20577"/>
          <ac:spMkLst>
            <pc:docMk/>
            <pc:sldMk cId="778545453" sldId="278"/>
            <ac:spMk id="2" creationId="{E74A3CB0-6EDF-5783-FB02-625ACE59E907}"/>
          </ac:spMkLst>
        </pc:spChg>
      </pc:sldChg>
      <pc:sldChg chg="delSp modSp add mod">
        <pc:chgData name="Pascalle Cup" userId="abbe84a0-611b-406e-b251-e8b4b71c069a" providerId="ADAL" clId="{B1395A88-C392-462E-8CBF-D33378026D97}" dt="2023-09-28T06:42:21.139" v="139" actId="478"/>
        <pc:sldMkLst>
          <pc:docMk/>
          <pc:sldMk cId="3541678475" sldId="279"/>
        </pc:sldMkLst>
        <pc:spChg chg="del">
          <ac:chgData name="Pascalle Cup" userId="abbe84a0-611b-406e-b251-e8b4b71c069a" providerId="ADAL" clId="{B1395A88-C392-462E-8CBF-D33378026D97}" dt="2023-09-28T06:42:18.025" v="136" actId="478"/>
          <ac:spMkLst>
            <pc:docMk/>
            <pc:sldMk cId="3541678475" sldId="279"/>
            <ac:spMk id="2" creationId="{00000000-0000-0000-0000-000000000000}"/>
          </ac:spMkLst>
        </pc:spChg>
        <pc:spChg chg="mod">
          <ac:chgData name="Pascalle Cup" userId="abbe84a0-611b-406e-b251-e8b4b71c069a" providerId="ADAL" clId="{B1395A88-C392-462E-8CBF-D33378026D97}" dt="2023-09-28T06:42:11.614" v="133" actId="6549"/>
          <ac:spMkLst>
            <pc:docMk/>
            <pc:sldMk cId="3541678475" sldId="279"/>
            <ac:spMk id="10" creationId="{00000000-0000-0000-0000-000000000000}"/>
          </ac:spMkLst>
        </pc:spChg>
        <pc:grpChg chg="del">
          <ac:chgData name="Pascalle Cup" userId="abbe84a0-611b-406e-b251-e8b4b71c069a" providerId="ADAL" clId="{B1395A88-C392-462E-8CBF-D33378026D97}" dt="2023-09-28T06:42:15.034" v="134" actId="478"/>
          <ac:grpSpMkLst>
            <pc:docMk/>
            <pc:sldMk cId="3541678475" sldId="279"/>
            <ac:grpSpMk id="5" creationId="{00000000-0000-0000-0000-000000000000}"/>
          </ac:grpSpMkLst>
        </pc:grpChg>
        <pc:grpChg chg="del">
          <ac:chgData name="Pascalle Cup" userId="abbe84a0-611b-406e-b251-e8b4b71c069a" providerId="ADAL" clId="{B1395A88-C392-462E-8CBF-D33378026D97}" dt="2023-09-28T06:42:16.474" v="135" actId="478"/>
          <ac:grpSpMkLst>
            <pc:docMk/>
            <pc:sldMk cId="3541678475" sldId="279"/>
            <ac:grpSpMk id="7" creationId="{00000000-0000-0000-0000-000000000000}"/>
          </ac:grpSpMkLst>
        </pc:grpChg>
        <pc:picChg chg="del">
          <ac:chgData name="Pascalle Cup" userId="abbe84a0-611b-406e-b251-e8b4b71c069a" providerId="ADAL" clId="{B1395A88-C392-462E-8CBF-D33378026D97}" dt="2023-09-28T06:42:18.948" v="137" actId="478"/>
          <ac:picMkLst>
            <pc:docMk/>
            <pc:sldMk cId="3541678475" sldId="279"/>
            <ac:picMk id="15" creationId="{00000000-0000-0000-0000-000000000000}"/>
          </ac:picMkLst>
        </pc:picChg>
        <pc:picChg chg="del">
          <ac:chgData name="Pascalle Cup" userId="abbe84a0-611b-406e-b251-e8b4b71c069a" providerId="ADAL" clId="{B1395A88-C392-462E-8CBF-D33378026D97}" dt="2023-09-28T06:42:21.139" v="139" actId="478"/>
          <ac:picMkLst>
            <pc:docMk/>
            <pc:sldMk cId="3541678475" sldId="279"/>
            <ac:picMk id="16" creationId="{00000000-0000-0000-0000-000000000000}"/>
          </ac:picMkLst>
        </pc:picChg>
        <pc:picChg chg="del">
          <ac:chgData name="Pascalle Cup" userId="abbe84a0-611b-406e-b251-e8b4b71c069a" providerId="ADAL" clId="{B1395A88-C392-462E-8CBF-D33378026D97}" dt="2023-09-28T06:42:19.515" v="138" actId="478"/>
          <ac:picMkLst>
            <pc:docMk/>
            <pc:sldMk cId="3541678475" sldId="279"/>
            <ac:picMk id="17" creationId="{00000000-0000-0000-0000-000000000000}"/>
          </ac:picMkLst>
        </pc:picChg>
      </pc:sldChg>
      <pc:sldChg chg="addSp delSp modSp new mod setBg">
        <pc:chgData name="Pascalle Cup" userId="abbe84a0-611b-406e-b251-e8b4b71c069a" providerId="ADAL" clId="{B1395A88-C392-462E-8CBF-D33378026D97}" dt="2023-09-28T06:51:00.567" v="456" actId="20577"/>
        <pc:sldMkLst>
          <pc:docMk/>
          <pc:sldMk cId="131252566" sldId="280"/>
        </pc:sldMkLst>
        <pc:spChg chg="mod">
          <ac:chgData name="Pascalle Cup" userId="abbe84a0-611b-406e-b251-e8b4b71c069a" providerId="ADAL" clId="{B1395A88-C392-462E-8CBF-D33378026D97}" dt="2023-09-28T06:50:27.965" v="366" actId="26606"/>
          <ac:spMkLst>
            <pc:docMk/>
            <pc:sldMk cId="131252566" sldId="280"/>
            <ac:spMk id="2" creationId="{78F5C1AF-84B0-7FCB-75E0-74EA9565CDD8}"/>
          </ac:spMkLst>
        </pc:spChg>
        <pc:spChg chg="add del mod">
          <ac:chgData name="Pascalle Cup" userId="abbe84a0-611b-406e-b251-e8b4b71c069a" providerId="ADAL" clId="{B1395A88-C392-462E-8CBF-D33378026D97}" dt="2023-09-28T06:50:27.965" v="366" actId="26606"/>
          <ac:spMkLst>
            <pc:docMk/>
            <pc:sldMk cId="131252566" sldId="280"/>
            <ac:spMk id="3" creationId="{97F419E0-268F-001E-0DED-D156A94CFD4D}"/>
          </ac:spMkLst>
        </pc:spChg>
        <pc:spChg chg="add">
          <ac:chgData name="Pascalle Cup" userId="abbe84a0-611b-406e-b251-e8b4b71c069a" providerId="ADAL" clId="{B1395A88-C392-462E-8CBF-D33378026D97}" dt="2023-09-28T06:50:27.965" v="366" actId="26606"/>
          <ac:spMkLst>
            <pc:docMk/>
            <pc:sldMk cId="131252566" sldId="280"/>
            <ac:spMk id="9" creationId="{2E442304-DDBD-4F7B-8017-36BCC863FB40}"/>
          </ac:spMkLst>
        </pc:spChg>
        <pc:spChg chg="add">
          <ac:chgData name="Pascalle Cup" userId="abbe84a0-611b-406e-b251-e8b4b71c069a" providerId="ADAL" clId="{B1395A88-C392-462E-8CBF-D33378026D97}" dt="2023-09-28T06:50:27.965" v="366" actId="26606"/>
          <ac:spMkLst>
            <pc:docMk/>
            <pc:sldMk cId="131252566" sldId="280"/>
            <ac:spMk id="11" creationId="{5E107275-3853-46FD-A241-DE4355A42675}"/>
          </ac:spMkLst>
        </pc:spChg>
        <pc:graphicFrameChg chg="add mod">
          <ac:chgData name="Pascalle Cup" userId="abbe84a0-611b-406e-b251-e8b4b71c069a" providerId="ADAL" clId="{B1395A88-C392-462E-8CBF-D33378026D97}" dt="2023-09-28T06:51:00.567" v="456" actId="20577"/>
          <ac:graphicFrameMkLst>
            <pc:docMk/>
            <pc:sldMk cId="131252566" sldId="280"/>
            <ac:graphicFrameMk id="5" creationId="{B0C68CE2-9E6E-A10F-BAF1-51BB199FF291}"/>
          </ac:graphicFrameMkLst>
        </pc:graphicFrameChg>
      </pc:sldChg>
      <pc:sldChg chg="modSp new mod ord">
        <pc:chgData name="Pascalle Cup" userId="abbe84a0-611b-406e-b251-e8b4b71c069a" providerId="ADAL" clId="{B1395A88-C392-462E-8CBF-D33378026D97}" dt="2023-09-28T11:26:18.580" v="733" actId="1076"/>
        <pc:sldMkLst>
          <pc:docMk/>
          <pc:sldMk cId="268662894" sldId="281"/>
        </pc:sldMkLst>
        <pc:spChg chg="mod">
          <ac:chgData name="Pascalle Cup" userId="abbe84a0-611b-406e-b251-e8b4b71c069a" providerId="ADAL" clId="{B1395A88-C392-462E-8CBF-D33378026D97}" dt="2023-09-28T11:26:18.580" v="733" actId="1076"/>
          <ac:spMkLst>
            <pc:docMk/>
            <pc:sldMk cId="268662894" sldId="281"/>
            <ac:spMk id="2" creationId="{D28E6294-AC71-6BF6-A0A4-F3C4D08B0174}"/>
          </ac:spMkLst>
        </pc:spChg>
      </pc:sldChg>
      <pc:sldMasterChg chg="add addSldLayout">
        <pc:chgData name="Pascalle Cup" userId="abbe84a0-611b-406e-b251-e8b4b71c069a" providerId="ADAL" clId="{B1395A88-C392-462E-8CBF-D33378026D97}" dt="2023-09-25T13:12:51.453" v="2" actId="27028"/>
        <pc:sldMasterMkLst>
          <pc:docMk/>
          <pc:sldMasterMk cId="3996255573" sldId="2147483648"/>
        </pc:sldMasterMkLst>
        <pc:sldLayoutChg chg="add">
          <pc:chgData name="Pascalle Cup" userId="abbe84a0-611b-406e-b251-e8b4b71c069a" providerId="ADAL" clId="{B1395A88-C392-462E-8CBF-D33378026D97}" dt="2023-09-25T13:12:48.792" v="0" actId="27028"/>
          <pc:sldLayoutMkLst>
            <pc:docMk/>
            <pc:sldMasterMk cId="3996255573" sldId="2147483648"/>
            <pc:sldLayoutMk cId="2905244985" sldId="2147483649"/>
          </pc:sldLayoutMkLst>
        </pc:sldLayoutChg>
        <pc:sldLayoutChg chg="add">
          <pc:chgData name="Pascalle Cup" userId="abbe84a0-611b-406e-b251-e8b4b71c069a" providerId="ADAL" clId="{B1395A88-C392-462E-8CBF-D33378026D97}" dt="2023-09-25T13:12:51.453" v="2" actId="27028"/>
          <pc:sldLayoutMkLst>
            <pc:docMk/>
            <pc:sldMasterMk cId="3996255573" sldId="2147483648"/>
            <pc:sldLayoutMk cId="1920274177" sldId="2147483650"/>
          </pc:sldLayoutMkLst>
        </pc:sldLayoutChg>
      </pc:sldMasterChg>
      <pc:sldMasterChg chg="replId modSldLayout">
        <pc:chgData name="Pascalle Cup" userId="abbe84a0-611b-406e-b251-e8b4b71c069a" providerId="ADAL" clId="{B1395A88-C392-462E-8CBF-D33378026D97}" dt="2023-09-25T13:12:51.453" v="2" actId="27028"/>
        <pc:sldMasterMkLst>
          <pc:docMk/>
          <pc:sldMasterMk cId="3470484359" sldId="2147483660"/>
        </pc:sldMasterMkLst>
        <pc:sldLayoutChg chg="replId">
          <pc:chgData name="Pascalle Cup" userId="abbe84a0-611b-406e-b251-e8b4b71c069a" providerId="ADAL" clId="{B1395A88-C392-462E-8CBF-D33378026D97}" dt="2023-09-25T13:12:48.792" v="0" actId="27028"/>
          <pc:sldLayoutMkLst>
            <pc:docMk/>
            <pc:sldMasterMk cId="3470484359" sldId="2147483660"/>
            <pc:sldLayoutMk cId="1061639979" sldId="2147483661"/>
          </pc:sldLayoutMkLst>
        </pc:sldLayoutChg>
        <pc:sldLayoutChg chg="replId">
          <pc:chgData name="Pascalle Cup" userId="abbe84a0-611b-406e-b251-e8b4b71c069a" providerId="ADAL" clId="{B1395A88-C392-462E-8CBF-D33378026D97}" dt="2023-09-25T13:12:51.453" v="2" actId="27028"/>
          <pc:sldLayoutMkLst>
            <pc:docMk/>
            <pc:sldMasterMk cId="3470484359" sldId="2147483660"/>
            <pc:sldLayoutMk cId="2629836304" sldId="214748366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942D6-F5EA-4903-87A0-D7174E3C529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5F821CA-2720-4959-86F6-5CA31B8616AD}">
      <dgm:prSet/>
      <dgm:spPr/>
      <dgm:t>
        <a:bodyPr/>
        <a:lstStyle/>
        <a:p>
          <a:r>
            <a:rPr lang="nl-NL"/>
            <a:t>Iedereen krijgt 1 begrip </a:t>
          </a:r>
          <a:endParaRPr lang="en-US"/>
        </a:p>
      </dgm:t>
    </dgm:pt>
    <dgm:pt modelId="{EB773B9F-AEB4-4DF4-B277-25D5E439CB1D}" type="parTrans" cxnId="{988CC0BF-97E4-4B36-AB22-7963C3407FB7}">
      <dgm:prSet/>
      <dgm:spPr/>
      <dgm:t>
        <a:bodyPr/>
        <a:lstStyle/>
        <a:p>
          <a:endParaRPr lang="en-US"/>
        </a:p>
      </dgm:t>
    </dgm:pt>
    <dgm:pt modelId="{AE8AA230-14DF-4C52-9E5D-B63AD2F549C7}" type="sibTrans" cxnId="{988CC0BF-97E4-4B36-AB22-7963C3407FB7}">
      <dgm:prSet/>
      <dgm:spPr/>
      <dgm:t>
        <a:bodyPr/>
        <a:lstStyle/>
        <a:p>
          <a:endParaRPr lang="en-US"/>
        </a:p>
      </dgm:t>
    </dgm:pt>
    <dgm:pt modelId="{0412661A-C49B-4480-8FCD-09BF622D414A}">
      <dgm:prSet/>
      <dgm:spPr/>
      <dgm:t>
        <a:bodyPr/>
        <a:lstStyle/>
        <a:p>
          <a:r>
            <a:rPr lang="nl-NL"/>
            <a:t>Onderzoekt minimaal de volgende onderdelen</a:t>
          </a:r>
          <a:endParaRPr lang="en-US"/>
        </a:p>
      </dgm:t>
    </dgm:pt>
    <dgm:pt modelId="{3BFB6ED6-58E3-4571-A34F-639DBBAE906A}" type="parTrans" cxnId="{2C0E0B36-7DA4-4880-A299-6F082F2BA8DA}">
      <dgm:prSet/>
      <dgm:spPr/>
      <dgm:t>
        <a:bodyPr/>
        <a:lstStyle/>
        <a:p>
          <a:endParaRPr lang="en-US"/>
        </a:p>
      </dgm:t>
    </dgm:pt>
    <dgm:pt modelId="{5416657B-F1A0-4AE6-8651-74DCD1A60ECE}" type="sibTrans" cxnId="{2C0E0B36-7DA4-4880-A299-6F082F2BA8DA}">
      <dgm:prSet/>
      <dgm:spPr/>
      <dgm:t>
        <a:bodyPr/>
        <a:lstStyle/>
        <a:p>
          <a:endParaRPr lang="en-US"/>
        </a:p>
      </dgm:t>
    </dgm:pt>
    <dgm:pt modelId="{1EA7A560-76CD-4C60-8401-7813A3124E99}">
      <dgm:prSet/>
      <dgm:spPr/>
      <dgm:t>
        <a:bodyPr/>
        <a:lstStyle/>
        <a:p>
          <a:r>
            <a:rPr lang="nl-NL"/>
            <a:t>- wat is het?</a:t>
          </a:r>
          <a:endParaRPr lang="en-US"/>
        </a:p>
      </dgm:t>
    </dgm:pt>
    <dgm:pt modelId="{3AD2CEE7-531F-4C0A-926F-7DE8C79872EA}" type="parTrans" cxnId="{E631C953-8006-47DC-98B2-D2492987CC1C}">
      <dgm:prSet/>
      <dgm:spPr/>
      <dgm:t>
        <a:bodyPr/>
        <a:lstStyle/>
        <a:p>
          <a:endParaRPr lang="en-US"/>
        </a:p>
      </dgm:t>
    </dgm:pt>
    <dgm:pt modelId="{9E0E0281-028A-48AD-A23E-C4595FF627F3}" type="sibTrans" cxnId="{E631C953-8006-47DC-98B2-D2492987CC1C}">
      <dgm:prSet/>
      <dgm:spPr/>
      <dgm:t>
        <a:bodyPr/>
        <a:lstStyle/>
        <a:p>
          <a:endParaRPr lang="en-US"/>
        </a:p>
      </dgm:t>
    </dgm:pt>
    <dgm:pt modelId="{2E0D5904-57C9-40A3-A6FF-635720AB1B40}">
      <dgm:prSet/>
      <dgm:spPr/>
      <dgm:t>
        <a:bodyPr/>
        <a:lstStyle/>
        <a:p>
          <a:r>
            <a:rPr lang="nl-NL"/>
            <a:t>- waar komt het vandaan?</a:t>
          </a:r>
          <a:endParaRPr lang="en-US"/>
        </a:p>
      </dgm:t>
    </dgm:pt>
    <dgm:pt modelId="{B81F5817-54BE-4E4A-8156-623D253238CF}" type="parTrans" cxnId="{B9920530-69E7-4F18-8C38-CAA32E7252A4}">
      <dgm:prSet/>
      <dgm:spPr/>
      <dgm:t>
        <a:bodyPr/>
        <a:lstStyle/>
        <a:p>
          <a:endParaRPr lang="en-US"/>
        </a:p>
      </dgm:t>
    </dgm:pt>
    <dgm:pt modelId="{E3A6AA89-D4D0-48AB-92EA-465B433764FA}" type="sibTrans" cxnId="{B9920530-69E7-4F18-8C38-CAA32E7252A4}">
      <dgm:prSet/>
      <dgm:spPr/>
      <dgm:t>
        <a:bodyPr/>
        <a:lstStyle/>
        <a:p>
          <a:endParaRPr lang="en-US"/>
        </a:p>
      </dgm:t>
    </dgm:pt>
    <dgm:pt modelId="{D81279F5-400D-4626-BDCC-1CE89B93844C}">
      <dgm:prSet/>
      <dgm:spPr/>
      <dgm:t>
        <a:bodyPr/>
        <a:lstStyle/>
        <a:p>
          <a:r>
            <a:rPr lang="nl-NL"/>
            <a:t>- hoe zit het in elkaar?</a:t>
          </a:r>
          <a:endParaRPr lang="en-US"/>
        </a:p>
      </dgm:t>
    </dgm:pt>
    <dgm:pt modelId="{D7BC49AE-63BE-4815-86E1-CD6EFEAF875B}" type="parTrans" cxnId="{57AB114B-64D1-4C97-BDDB-1E2BA3D64339}">
      <dgm:prSet/>
      <dgm:spPr/>
      <dgm:t>
        <a:bodyPr/>
        <a:lstStyle/>
        <a:p>
          <a:endParaRPr lang="en-US"/>
        </a:p>
      </dgm:t>
    </dgm:pt>
    <dgm:pt modelId="{4F5E6FF6-107E-42B7-9012-6DA09F01B991}" type="sibTrans" cxnId="{57AB114B-64D1-4C97-BDDB-1E2BA3D64339}">
      <dgm:prSet/>
      <dgm:spPr/>
      <dgm:t>
        <a:bodyPr/>
        <a:lstStyle/>
        <a:p>
          <a:endParaRPr lang="en-US"/>
        </a:p>
      </dgm:t>
    </dgm:pt>
    <dgm:pt modelId="{F9EDC276-1C88-4935-90D1-634FD9842880}">
      <dgm:prSet/>
      <dgm:spPr/>
      <dgm:t>
        <a:bodyPr/>
        <a:lstStyle/>
        <a:p>
          <a:r>
            <a:rPr lang="nl-NL"/>
            <a:t>- wat is de link met stad en wijk?</a:t>
          </a:r>
          <a:endParaRPr lang="en-US"/>
        </a:p>
      </dgm:t>
    </dgm:pt>
    <dgm:pt modelId="{64F49E83-D024-4803-835E-168BCB29F8D7}" type="parTrans" cxnId="{00E3BD70-3050-4DBC-B796-26F543D85164}">
      <dgm:prSet/>
      <dgm:spPr/>
      <dgm:t>
        <a:bodyPr/>
        <a:lstStyle/>
        <a:p>
          <a:endParaRPr lang="en-US"/>
        </a:p>
      </dgm:t>
    </dgm:pt>
    <dgm:pt modelId="{BD658CC8-DEDA-48CC-B729-95066297F643}" type="sibTrans" cxnId="{00E3BD70-3050-4DBC-B796-26F543D85164}">
      <dgm:prSet/>
      <dgm:spPr/>
      <dgm:t>
        <a:bodyPr/>
        <a:lstStyle/>
        <a:p>
          <a:endParaRPr lang="en-US"/>
        </a:p>
      </dgm:t>
    </dgm:pt>
    <dgm:pt modelId="{49E990F0-ED22-4235-A2D8-0120624A8493}">
      <dgm:prSet/>
      <dgm:spPr/>
      <dgm:t>
        <a:bodyPr/>
        <a:lstStyle/>
        <a:p>
          <a:r>
            <a:rPr lang="nl-NL" dirty="0"/>
            <a:t>Zet die op papier om te delen met elkaar</a:t>
          </a:r>
          <a:endParaRPr lang="en-US" dirty="0"/>
        </a:p>
      </dgm:t>
    </dgm:pt>
    <dgm:pt modelId="{7513A69F-1DD3-44FC-A170-781373FF63D2}" type="parTrans" cxnId="{C8313F70-019C-488B-B9A7-BF61BCEF85E4}">
      <dgm:prSet/>
      <dgm:spPr/>
      <dgm:t>
        <a:bodyPr/>
        <a:lstStyle/>
        <a:p>
          <a:endParaRPr lang="en-US"/>
        </a:p>
      </dgm:t>
    </dgm:pt>
    <dgm:pt modelId="{260EA0E7-DD2D-46E7-A3A1-D333C2C55F22}" type="sibTrans" cxnId="{C8313F70-019C-488B-B9A7-BF61BCEF85E4}">
      <dgm:prSet/>
      <dgm:spPr/>
      <dgm:t>
        <a:bodyPr/>
        <a:lstStyle/>
        <a:p>
          <a:endParaRPr lang="en-US"/>
        </a:p>
      </dgm:t>
    </dgm:pt>
    <dgm:pt modelId="{E7FAE0B9-9C88-4EED-9ACD-EF6044AB3224}">
      <dgm:prSet/>
      <dgm:spPr/>
      <dgm:t>
        <a:bodyPr/>
        <a:lstStyle/>
        <a:p>
          <a:r>
            <a:rPr lang="nl-NL" dirty="0"/>
            <a:t>Maakt een korte les om de info met de rest te delen. </a:t>
          </a:r>
          <a:endParaRPr lang="en-US" dirty="0"/>
        </a:p>
      </dgm:t>
    </dgm:pt>
    <dgm:pt modelId="{CA5C8B07-B3E0-4237-8890-ED2C3AA2D7C5}" type="parTrans" cxnId="{408DCEF4-5F2A-4EB2-BE2A-37482EC3286C}">
      <dgm:prSet/>
      <dgm:spPr/>
      <dgm:t>
        <a:bodyPr/>
        <a:lstStyle/>
        <a:p>
          <a:endParaRPr lang="en-US"/>
        </a:p>
      </dgm:t>
    </dgm:pt>
    <dgm:pt modelId="{F0CEA87F-F6CD-4025-9FB8-ADB1F57780BA}" type="sibTrans" cxnId="{408DCEF4-5F2A-4EB2-BE2A-37482EC3286C}">
      <dgm:prSet/>
      <dgm:spPr/>
      <dgm:t>
        <a:bodyPr/>
        <a:lstStyle/>
        <a:p>
          <a:endParaRPr lang="en-US"/>
        </a:p>
      </dgm:t>
    </dgm:pt>
    <dgm:pt modelId="{6846EDAB-B6FF-4759-A85B-8F0E4E98F268}">
      <dgm:prSet/>
      <dgm:spPr/>
      <dgm:t>
        <a:bodyPr/>
        <a:lstStyle/>
        <a:p>
          <a:r>
            <a:rPr lang="nl-NL" dirty="0"/>
            <a:t>Die lessen geven jullie aan elkaar! </a:t>
          </a:r>
        </a:p>
        <a:p>
          <a:r>
            <a:rPr lang="nl-NL" dirty="0"/>
            <a:t> </a:t>
          </a:r>
          <a:endParaRPr lang="en-US" dirty="0"/>
        </a:p>
      </dgm:t>
    </dgm:pt>
    <dgm:pt modelId="{79E8DDFB-3A36-4860-88DB-EA8ADCB58BFD}" type="parTrans" cxnId="{0E34C1DB-903B-4719-B8EE-81458BF93042}">
      <dgm:prSet/>
      <dgm:spPr/>
      <dgm:t>
        <a:bodyPr/>
        <a:lstStyle/>
        <a:p>
          <a:endParaRPr lang="nl-NL"/>
        </a:p>
      </dgm:t>
    </dgm:pt>
    <dgm:pt modelId="{F07892F5-00A0-47ED-9D72-85A0F8F95C3D}" type="sibTrans" cxnId="{0E34C1DB-903B-4719-B8EE-81458BF93042}">
      <dgm:prSet/>
      <dgm:spPr/>
      <dgm:t>
        <a:bodyPr/>
        <a:lstStyle/>
        <a:p>
          <a:endParaRPr lang="nl-NL"/>
        </a:p>
      </dgm:t>
    </dgm:pt>
    <dgm:pt modelId="{848B1E10-D0C4-45F2-9CE5-D29F4DBE81F8}" type="pres">
      <dgm:prSet presAssocID="{CE0942D6-F5EA-4903-87A0-D7174E3C5293}" presName="vert0" presStyleCnt="0">
        <dgm:presLayoutVars>
          <dgm:dir/>
          <dgm:animOne val="branch"/>
          <dgm:animLvl val="lvl"/>
        </dgm:presLayoutVars>
      </dgm:prSet>
      <dgm:spPr/>
    </dgm:pt>
    <dgm:pt modelId="{21282D26-98EC-4413-A1CE-54B3B9E9CC00}" type="pres">
      <dgm:prSet presAssocID="{05F821CA-2720-4959-86F6-5CA31B8616AD}" presName="thickLine" presStyleLbl="alignNode1" presStyleIdx="0" presStyleCnt="9"/>
      <dgm:spPr/>
    </dgm:pt>
    <dgm:pt modelId="{44B52835-83E3-4EA9-9816-038180D63402}" type="pres">
      <dgm:prSet presAssocID="{05F821CA-2720-4959-86F6-5CA31B8616AD}" presName="horz1" presStyleCnt="0"/>
      <dgm:spPr/>
    </dgm:pt>
    <dgm:pt modelId="{540D01C9-F206-4AC1-B792-6D8A1F613563}" type="pres">
      <dgm:prSet presAssocID="{05F821CA-2720-4959-86F6-5CA31B8616AD}" presName="tx1" presStyleLbl="revTx" presStyleIdx="0" presStyleCnt="9"/>
      <dgm:spPr/>
    </dgm:pt>
    <dgm:pt modelId="{BB7E8BB0-4A48-4775-953B-6295B7DB6AED}" type="pres">
      <dgm:prSet presAssocID="{05F821CA-2720-4959-86F6-5CA31B8616AD}" presName="vert1" presStyleCnt="0"/>
      <dgm:spPr/>
    </dgm:pt>
    <dgm:pt modelId="{DC6DBCB8-9793-4A9F-98D2-70C2A29F57F0}" type="pres">
      <dgm:prSet presAssocID="{0412661A-C49B-4480-8FCD-09BF622D414A}" presName="thickLine" presStyleLbl="alignNode1" presStyleIdx="1" presStyleCnt="9"/>
      <dgm:spPr/>
    </dgm:pt>
    <dgm:pt modelId="{36D10D68-6053-4479-B6F7-4EBDD90EAB71}" type="pres">
      <dgm:prSet presAssocID="{0412661A-C49B-4480-8FCD-09BF622D414A}" presName="horz1" presStyleCnt="0"/>
      <dgm:spPr/>
    </dgm:pt>
    <dgm:pt modelId="{C27926DF-99D4-4F34-A115-0901E731CB9B}" type="pres">
      <dgm:prSet presAssocID="{0412661A-C49B-4480-8FCD-09BF622D414A}" presName="tx1" presStyleLbl="revTx" presStyleIdx="1" presStyleCnt="9"/>
      <dgm:spPr/>
    </dgm:pt>
    <dgm:pt modelId="{E80AF077-6121-4998-9994-4F7C472B4DC1}" type="pres">
      <dgm:prSet presAssocID="{0412661A-C49B-4480-8FCD-09BF622D414A}" presName="vert1" presStyleCnt="0"/>
      <dgm:spPr/>
    </dgm:pt>
    <dgm:pt modelId="{4872567B-B85B-447F-BBC3-DCAABF5B6EA1}" type="pres">
      <dgm:prSet presAssocID="{1EA7A560-76CD-4C60-8401-7813A3124E99}" presName="thickLine" presStyleLbl="alignNode1" presStyleIdx="2" presStyleCnt="9"/>
      <dgm:spPr/>
    </dgm:pt>
    <dgm:pt modelId="{D37290B5-BB18-460B-8218-5411ED92023F}" type="pres">
      <dgm:prSet presAssocID="{1EA7A560-76CD-4C60-8401-7813A3124E99}" presName="horz1" presStyleCnt="0"/>
      <dgm:spPr/>
    </dgm:pt>
    <dgm:pt modelId="{406475E9-0125-4EAD-A991-1C68461E22B7}" type="pres">
      <dgm:prSet presAssocID="{1EA7A560-76CD-4C60-8401-7813A3124E99}" presName="tx1" presStyleLbl="revTx" presStyleIdx="2" presStyleCnt="9"/>
      <dgm:spPr/>
    </dgm:pt>
    <dgm:pt modelId="{91D90D25-07C3-41BC-A1BE-941C45376D01}" type="pres">
      <dgm:prSet presAssocID="{1EA7A560-76CD-4C60-8401-7813A3124E99}" presName="vert1" presStyleCnt="0"/>
      <dgm:spPr/>
    </dgm:pt>
    <dgm:pt modelId="{3C629D44-5799-49B1-ACEF-6A6AB61FEEF0}" type="pres">
      <dgm:prSet presAssocID="{2E0D5904-57C9-40A3-A6FF-635720AB1B40}" presName="thickLine" presStyleLbl="alignNode1" presStyleIdx="3" presStyleCnt="9"/>
      <dgm:spPr/>
    </dgm:pt>
    <dgm:pt modelId="{BEF0CCA0-4281-41B0-86BC-56ADD259FEF0}" type="pres">
      <dgm:prSet presAssocID="{2E0D5904-57C9-40A3-A6FF-635720AB1B40}" presName="horz1" presStyleCnt="0"/>
      <dgm:spPr/>
    </dgm:pt>
    <dgm:pt modelId="{063ED6C6-EC78-487F-BF97-86798AD56BA6}" type="pres">
      <dgm:prSet presAssocID="{2E0D5904-57C9-40A3-A6FF-635720AB1B40}" presName="tx1" presStyleLbl="revTx" presStyleIdx="3" presStyleCnt="9"/>
      <dgm:spPr/>
    </dgm:pt>
    <dgm:pt modelId="{D1D47921-5FB9-44A1-A358-43020910D7EB}" type="pres">
      <dgm:prSet presAssocID="{2E0D5904-57C9-40A3-A6FF-635720AB1B40}" presName="vert1" presStyleCnt="0"/>
      <dgm:spPr/>
    </dgm:pt>
    <dgm:pt modelId="{F5080663-2E2D-4317-BA36-8C1B928B83F4}" type="pres">
      <dgm:prSet presAssocID="{D81279F5-400D-4626-BDCC-1CE89B93844C}" presName="thickLine" presStyleLbl="alignNode1" presStyleIdx="4" presStyleCnt="9"/>
      <dgm:spPr/>
    </dgm:pt>
    <dgm:pt modelId="{FDEF801C-1C36-4990-8C8F-B5D434D3884E}" type="pres">
      <dgm:prSet presAssocID="{D81279F5-400D-4626-BDCC-1CE89B93844C}" presName="horz1" presStyleCnt="0"/>
      <dgm:spPr/>
    </dgm:pt>
    <dgm:pt modelId="{AB6096E4-2824-4F98-BC50-EAF3EAC67DD8}" type="pres">
      <dgm:prSet presAssocID="{D81279F5-400D-4626-BDCC-1CE89B93844C}" presName="tx1" presStyleLbl="revTx" presStyleIdx="4" presStyleCnt="9"/>
      <dgm:spPr/>
    </dgm:pt>
    <dgm:pt modelId="{39C49957-F327-4A4D-BC0C-272E7D01C60A}" type="pres">
      <dgm:prSet presAssocID="{D81279F5-400D-4626-BDCC-1CE89B93844C}" presName="vert1" presStyleCnt="0"/>
      <dgm:spPr/>
    </dgm:pt>
    <dgm:pt modelId="{12E449BB-CFCD-4E3A-AAFD-C56DA3CD4BDC}" type="pres">
      <dgm:prSet presAssocID="{F9EDC276-1C88-4935-90D1-634FD9842880}" presName="thickLine" presStyleLbl="alignNode1" presStyleIdx="5" presStyleCnt="9"/>
      <dgm:spPr/>
    </dgm:pt>
    <dgm:pt modelId="{73C2C507-B995-4FCE-8951-83C8D92A303E}" type="pres">
      <dgm:prSet presAssocID="{F9EDC276-1C88-4935-90D1-634FD9842880}" presName="horz1" presStyleCnt="0"/>
      <dgm:spPr/>
    </dgm:pt>
    <dgm:pt modelId="{A4915CBC-A380-421A-9877-DC21ECACC45E}" type="pres">
      <dgm:prSet presAssocID="{F9EDC276-1C88-4935-90D1-634FD9842880}" presName="tx1" presStyleLbl="revTx" presStyleIdx="5" presStyleCnt="9"/>
      <dgm:spPr/>
    </dgm:pt>
    <dgm:pt modelId="{991E83AD-1BC3-4E90-A185-CBFD89E1C735}" type="pres">
      <dgm:prSet presAssocID="{F9EDC276-1C88-4935-90D1-634FD9842880}" presName="vert1" presStyleCnt="0"/>
      <dgm:spPr/>
    </dgm:pt>
    <dgm:pt modelId="{C7C270F5-9897-4C88-88F8-400541F211D7}" type="pres">
      <dgm:prSet presAssocID="{49E990F0-ED22-4235-A2D8-0120624A8493}" presName="thickLine" presStyleLbl="alignNode1" presStyleIdx="6" presStyleCnt="9"/>
      <dgm:spPr/>
    </dgm:pt>
    <dgm:pt modelId="{FAAB8B18-89BA-4C43-8328-A2C1F2DA18B4}" type="pres">
      <dgm:prSet presAssocID="{49E990F0-ED22-4235-A2D8-0120624A8493}" presName="horz1" presStyleCnt="0"/>
      <dgm:spPr/>
    </dgm:pt>
    <dgm:pt modelId="{8F161886-E093-4419-B345-8DCF702437B8}" type="pres">
      <dgm:prSet presAssocID="{49E990F0-ED22-4235-A2D8-0120624A8493}" presName="tx1" presStyleLbl="revTx" presStyleIdx="6" presStyleCnt="9"/>
      <dgm:spPr/>
    </dgm:pt>
    <dgm:pt modelId="{4088724D-8547-4AF5-84CB-5B6B8BE7A032}" type="pres">
      <dgm:prSet presAssocID="{49E990F0-ED22-4235-A2D8-0120624A8493}" presName="vert1" presStyleCnt="0"/>
      <dgm:spPr/>
    </dgm:pt>
    <dgm:pt modelId="{27D7AA4C-A892-41EC-8806-58167BC8A1DC}" type="pres">
      <dgm:prSet presAssocID="{E7FAE0B9-9C88-4EED-9ACD-EF6044AB3224}" presName="thickLine" presStyleLbl="alignNode1" presStyleIdx="7" presStyleCnt="9"/>
      <dgm:spPr/>
    </dgm:pt>
    <dgm:pt modelId="{6ACF952D-7BD4-40E0-81A1-66B93040B15A}" type="pres">
      <dgm:prSet presAssocID="{E7FAE0B9-9C88-4EED-9ACD-EF6044AB3224}" presName="horz1" presStyleCnt="0"/>
      <dgm:spPr/>
    </dgm:pt>
    <dgm:pt modelId="{01622685-0B4A-4538-B938-C45AC62545FC}" type="pres">
      <dgm:prSet presAssocID="{E7FAE0B9-9C88-4EED-9ACD-EF6044AB3224}" presName="tx1" presStyleLbl="revTx" presStyleIdx="7" presStyleCnt="9"/>
      <dgm:spPr/>
    </dgm:pt>
    <dgm:pt modelId="{51F391A7-CC78-4203-90B9-6494242CAA31}" type="pres">
      <dgm:prSet presAssocID="{E7FAE0B9-9C88-4EED-9ACD-EF6044AB3224}" presName="vert1" presStyleCnt="0"/>
      <dgm:spPr/>
    </dgm:pt>
    <dgm:pt modelId="{77BAE2BC-21C4-482D-AA63-1279158EE502}" type="pres">
      <dgm:prSet presAssocID="{6846EDAB-B6FF-4759-A85B-8F0E4E98F268}" presName="thickLine" presStyleLbl="alignNode1" presStyleIdx="8" presStyleCnt="9"/>
      <dgm:spPr/>
    </dgm:pt>
    <dgm:pt modelId="{FE025300-E764-4E43-9E23-4F5783FF7B2D}" type="pres">
      <dgm:prSet presAssocID="{6846EDAB-B6FF-4759-A85B-8F0E4E98F268}" presName="horz1" presStyleCnt="0"/>
      <dgm:spPr/>
    </dgm:pt>
    <dgm:pt modelId="{B3FE1416-8D9C-42B7-8786-82D96C162DBF}" type="pres">
      <dgm:prSet presAssocID="{6846EDAB-B6FF-4759-A85B-8F0E4E98F268}" presName="tx1" presStyleLbl="revTx" presStyleIdx="8" presStyleCnt="9"/>
      <dgm:spPr/>
    </dgm:pt>
    <dgm:pt modelId="{A5A31562-CB5A-4020-86EE-83318E6170A5}" type="pres">
      <dgm:prSet presAssocID="{6846EDAB-B6FF-4759-A85B-8F0E4E98F268}" presName="vert1" presStyleCnt="0"/>
      <dgm:spPr/>
    </dgm:pt>
  </dgm:ptLst>
  <dgm:cxnLst>
    <dgm:cxn modelId="{DEC12904-A50C-4E8A-A212-33B75F69347D}" type="presOf" srcId="{6846EDAB-B6FF-4759-A85B-8F0E4E98F268}" destId="{B3FE1416-8D9C-42B7-8786-82D96C162DBF}" srcOrd="0" destOrd="0" presId="urn:microsoft.com/office/officeart/2008/layout/LinedList"/>
    <dgm:cxn modelId="{AB84D607-EBE0-4329-ADED-C1EC898D2C75}" type="presOf" srcId="{E7FAE0B9-9C88-4EED-9ACD-EF6044AB3224}" destId="{01622685-0B4A-4538-B938-C45AC62545FC}" srcOrd="0" destOrd="0" presId="urn:microsoft.com/office/officeart/2008/layout/LinedList"/>
    <dgm:cxn modelId="{B9920530-69E7-4F18-8C38-CAA32E7252A4}" srcId="{CE0942D6-F5EA-4903-87A0-D7174E3C5293}" destId="{2E0D5904-57C9-40A3-A6FF-635720AB1B40}" srcOrd="3" destOrd="0" parTransId="{B81F5817-54BE-4E4A-8156-623D253238CF}" sibTransId="{E3A6AA89-D4D0-48AB-92EA-465B433764FA}"/>
    <dgm:cxn modelId="{2C0E0B36-7DA4-4880-A299-6F082F2BA8DA}" srcId="{CE0942D6-F5EA-4903-87A0-D7174E3C5293}" destId="{0412661A-C49B-4480-8FCD-09BF622D414A}" srcOrd="1" destOrd="0" parTransId="{3BFB6ED6-58E3-4571-A34F-639DBBAE906A}" sibTransId="{5416657B-F1A0-4AE6-8651-74DCD1A60ECE}"/>
    <dgm:cxn modelId="{57AB114B-64D1-4C97-BDDB-1E2BA3D64339}" srcId="{CE0942D6-F5EA-4903-87A0-D7174E3C5293}" destId="{D81279F5-400D-4626-BDCC-1CE89B93844C}" srcOrd="4" destOrd="0" parTransId="{D7BC49AE-63BE-4815-86E1-CD6EFEAF875B}" sibTransId="{4F5E6FF6-107E-42B7-9012-6DA09F01B991}"/>
    <dgm:cxn modelId="{C8313F70-019C-488B-B9A7-BF61BCEF85E4}" srcId="{CE0942D6-F5EA-4903-87A0-D7174E3C5293}" destId="{49E990F0-ED22-4235-A2D8-0120624A8493}" srcOrd="6" destOrd="0" parTransId="{7513A69F-1DD3-44FC-A170-781373FF63D2}" sibTransId="{260EA0E7-DD2D-46E7-A3A1-D333C2C55F22}"/>
    <dgm:cxn modelId="{00E3BD70-3050-4DBC-B796-26F543D85164}" srcId="{CE0942D6-F5EA-4903-87A0-D7174E3C5293}" destId="{F9EDC276-1C88-4935-90D1-634FD9842880}" srcOrd="5" destOrd="0" parTransId="{64F49E83-D024-4803-835E-168BCB29F8D7}" sibTransId="{BD658CC8-DEDA-48CC-B729-95066297F643}"/>
    <dgm:cxn modelId="{FC944C53-F9CB-4A8C-9CFE-FE1E698D7BB8}" type="presOf" srcId="{CE0942D6-F5EA-4903-87A0-D7174E3C5293}" destId="{848B1E10-D0C4-45F2-9CE5-D29F4DBE81F8}" srcOrd="0" destOrd="0" presId="urn:microsoft.com/office/officeart/2008/layout/LinedList"/>
    <dgm:cxn modelId="{E631C953-8006-47DC-98B2-D2492987CC1C}" srcId="{CE0942D6-F5EA-4903-87A0-D7174E3C5293}" destId="{1EA7A560-76CD-4C60-8401-7813A3124E99}" srcOrd="2" destOrd="0" parTransId="{3AD2CEE7-531F-4C0A-926F-7DE8C79872EA}" sibTransId="{9E0E0281-028A-48AD-A23E-C4595FF627F3}"/>
    <dgm:cxn modelId="{D4740255-B814-427C-8C75-2E83A2AA31EE}" type="presOf" srcId="{05F821CA-2720-4959-86F6-5CA31B8616AD}" destId="{540D01C9-F206-4AC1-B792-6D8A1F613563}" srcOrd="0" destOrd="0" presId="urn:microsoft.com/office/officeart/2008/layout/LinedList"/>
    <dgm:cxn modelId="{27E13593-3F6A-4257-91E2-1E6DA71846EE}" type="presOf" srcId="{1EA7A560-76CD-4C60-8401-7813A3124E99}" destId="{406475E9-0125-4EAD-A991-1C68461E22B7}" srcOrd="0" destOrd="0" presId="urn:microsoft.com/office/officeart/2008/layout/LinedList"/>
    <dgm:cxn modelId="{36F0F697-7F7B-4F28-A5A4-1014E079EA70}" type="presOf" srcId="{D81279F5-400D-4626-BDCC-1CE89B93844C}" destId="{AB6096E4-2824-4F98-BC50-EAF3EAC67DD8}" srcOrd="0" destOrd="0" presId="urn:microsoft.com/office/officeart/2008/layout/LinedList"/>
    <dgm:cxn modelId="{56F2619E-CE93-41EE-A3FE-E21EEF0220B4}" type="presOf" srcId="{0412661A-C49B-4480-8FCD-09BF622D414A}" destId="{C27926DF-99D4-4F34-A115-0901E731CB9B}" srcOrd="0" destOrd="0" presId="urn:microsoft.com/office/officeart/2008/layout/LinedList"/>
    <dgm:cxn modelId="{C62AC1A5-8C89-4099-A536-BA84DE41CE4A}" type="presOf" srcId="{49E990F0-ED22-4235-A2D8-0120624A8493}" destId="{8F161886-E093-4419-B345-8DCF702437B8}" srcOrd="0" destOrd="0" presId="urn:microsoft.com/office/officeart/2008/layout/LinedList"/>
    <dgm:cxn modelId="{988CC0BF-97E4-4B36-AB22-7963C3407FB7}" srcId="{CE0942D6-F5EA-4903-87A0-D7174E3C5293}" destId="{05F821CA-2720-4959-86F6-5CA31B8616AD}" srcOrd="0" destOrd="0" parTransId="{EB773B9F-AEB4-4DF4-B277-25D5E439CB1D}" sibTransId="{AE8AA230-14DF-4C52-9E5D-B63AD2F549C7}"/>
    <dgm:cxn modelId="{07F5B5CA-F364-4C50-81E4-BEAB0EA6D6AB}" type="presOf" srcId="{F9EDC276-1C88-4935-90D1-634FD9842880}" destId="{A4915CBC-A380-421A-9877-DC21ECACC45E}" srcOrd="0" destOrd="0" presId="urn:microsoft.com/office/officeart/2008/layout/LinedList"/>
    <dgm:cxn modelId="{EF57D4CF-BC20-4E69-AD05-7439A821A418}" type="presOf" srcId="{2E0D5904-57C9-40A3-A6FF-635720AB1B40}" destId="{063ED6C6-EC78-487F-BF97-86798AD56BA6}" srcOrd="0" destOrd="0" presId="urn:microsoft.com/office/officeart/2008/layout/LinedList"/>
    <dgm:cxn modelId="{0E34C1DB-903B-4719-B8EE-81458BF93042}" srcId="{CE0942D6-F5EA-4903-87A0-D7174E3C5293}" destId="{6846EDAB-B6FF-4759-A85B-8F0E4E98F268}" srcOrd="8" destOrd="0" parTransId="{79E8DDFB-3A36-4860-88DB-EA8ADCB58BFD}" sibTransId="{F07892F5-00A0-47ED-9D72-85A0F8F95C3D}"/>
    <dgm:cxn modelId="{408DCEF4-5F2A-4EB2-BE2A-37482EC3286C}" srcId="{CE0942D6-F5EA-4903-87A0-D7174E3C5293}" destId="{E7FAE0B9-9C88-4EED-9ACD-EF6044AB3224}" srcOrd="7" destOrd="0" parTransId="{CA5C8B07-B3E0-4237-8890-ED2C3AA2D7C5}" sibTransId="{F0CEA87F-F6CD-4025-9FB8-ADB1F57780BA}"/>
    <dgm:cxn modelId="{28535E6E-1B32-465D-9429-AFFF9E01840D}" type="presParOf" srcId="{848B1E10-D0C4-45F2-9CE5-D29F4DBE81F8}" destId="{21282D26-98EC-4413-A1CE-54B3B9E9CC00}" srcOrd="0" destOrd="0" presId="urn:microsoft.com/office/officeart/2008/layout/LinedList"/>
    <dgm:cxn modelId="{E3A3527E-1678-4819-9729-5F787CE1DC0F}" type="presParOf" srcId="{848B1E10-D0C4-45F2-9CE5-D29F4DBE81F8}" destId="{44B52835-83E3-4EA9-9816-038180D63402}" srcOrd="1" destOrd="0" presId="urn:microsoft.com/office/officeart/2008/layout/LinedList"/>
    <dgm:cxn modelId="{CB363341-1BB2-4FF5-B5A9-54CEC9610788}" type="presParOf" srcId="{44B52835-83E3-4EA9-9816-038180D63402}" destId="{540D01C9-F206-4AC1-B792-6D8A1F613563}" srcOrd="0" destOrd="0" presId="urn:microsoft.com/office/officeart/2008/layout/LinedList"/>
    <dgm:cxn modelId="{2B5AAC73-0E8E-45E2-B504-DBA94630A661}" type="presParOf" srcId="{44B52835-83E3-4EA9-9816-038180D63402}" destId="{BB7E8BB0-4A48-4775-953B-6295B7DB6AED}" srcOrd="1" destOrd="0" presId="urn:microsoft.com/office/officeart/2008/layout/LinedList"/>
    <dgm:cxn modelId="{003D2E9E-F62C-49ED-BF56-56ED8DA5916C}" type="presParOf" srcId="{848B1E10-D0C4-45F2-9CE5-D29F4DBE81F8}" destId="{DC6DBCB8-9793-4A9F-98D2-70C2A29F57F0}" srcOrd="2" destOrd="0" presId="urn:microsoft.com/office/officeart/2008/layout/LinedList"/>
    <dgm:cxn modelId="{4228D1BD-4F1E-4360-88C2-B9D19E71A2C0}" type="presParOf" srcId="{848B1E10-D0C4-45F2-9CE5-D29F4DBE81F8}" destId="{36D10D68-6053-4479-B6F7-4EBDD90EAB71}" srcOrd="3" destOrd="0" presId="urn:microsoft.com/office/officeart/2008/layout/LinedList"/>
    <dgm:cxn modelId="{94A6EB5B-F03B-4ADD-8A5D-D1362DD0A191}" type="presParOf" srcId="{36D10D68-6053-4479-B6F7-4EBDD90EAB71}" destId="{C27926DF-99D4-4F34-A115-0901E731CB9B}" srcOrd="0" destOrd="0" presId="urn:microsoft.com/office/officeart/2008/layout/LinedList"/>
    <dgm:cxn modelId="{7364A32E-A9F0-43EC-9CB9-7F13D217AB69}" type="presParOf" srcId="{36D10D68-6053-4479-B6F7-4EBDD90EAB71}" destId="{E80AF077-6121-4998-9994-4F7C472B4DC1}" srcOrd="1" destOrd="0" presId="urn:microsoft.com/office/officeart/2008/layout/LinedList"/>
    <dgm:cxn modelId="{62207694-04E9-4507-9FE3-F43FAB4F66D6}" type="presParOf" srcId="{848B1E10-D0C4-45F2-9CE5-D29F4DBE81F8}" destId="{4872567B-B85B-447F-BBC3-DCAABF5B6EA1}" srcOrd="4" destOrd="0" presId="urn:microsoft.com/office/officeart/2008/layout/LinedList"/>
    <dgm:cxn modelId="{6D7AE399-0F88-459A-9DB6-5C69F59A121E}" type="presParOf" srcId="{848B1E10-D0C4-45F2-9CE5-D29F4DBE81F8}" destId="{D37290B5-BB18-460B-8218-5411ED92023F}" srcOrd="5" destOrd="0" presId="urn:microsoft.com/office/officeart/2008/layout/LinedList"/>
    <dgm:cxn modelId="{C4DBD146-BEE5-483D-AF2A-FFE243B98991}" type="presParOf" srcId="{D37290B5-BB18-460B-8218-5411ED92023F}" destId="{406475E9-0125-4EAD-A991-1C68461E22B7}" srcOrd="0" destOrd="0" presId="urn:microsoft.com/office/officeart/2008/layout/LinedList"/>
    <dgm:cxn modelId="{3BF1A70F-B448-4B6D-91A3-B880BD0E88AA}" type="presParOf" srcId="{D37290B5-BB18-460B-8218-5411ED92023F}" destId="{91D90D25-07C3-41BC-A1BE-941C45376D01}" srcOrd="1" destOrd="0" presId="urn:microsoft.com/office/officeart/2008/layout/LinedList"/>
    <dgm:cxn modelId="{04357E6B-295E-48FA-A197-7AED8650FC1C}" type="presParOf" srcId="{848B1E10-D0C4-45F2-9CE5-D29F4DBE81F8}" destId="{3C629D44-5799-49B1-ACEF-6A6AB61FEEF0}" srcOrd="6" destOrd="0" presId="urn:microsoft.com/office/officeart/2008/layout/LinedList"/>
    <dgm:cxn modelId="{BFC91B6B-2FE8-4BDA-8D44-2B57B91B9C41}" type="presParOf" srcId="{848B1E10-D0C4-45F2-9CE5-D29F4DBE81F8}" destId="{BEF0CCA0-4281-41B0-86BC-56ADD259FEF0}" srcOrd="7" destOrd="0" presId="urn:microsoft.com/office/officeart/2008/layout/LinedList"/>
    <dgm:cxn modelId="{07A1AB7D-85A6-45DB-A88D-43A69EFE95CA}" type="presParOf" srcId="{BEF0CCA0-4281-41B0-86BC-56ADD259FEF0}" destId="{063ED6C6-EC78-487F-BF97-86798AD56BA6}" srcOrd="0" destOrd="0" presId="urn:microsoft.com/office/officeart/2008/layout/LinedList"/>
    <dgm:cxn modelId="{73DD1B08-3505-4A8E-A772-08E2FFB7FA2A}" type="presParOf" srcId="{BEF0CCA0-4281-41B0-86BC-56ADD259FEF0}" destId="{D1D47921-5FB9-44A1-A358-43020910D7EB}" srcOrd="1" destOrd="0" presId="urn:microsoft.com/office/officeart/2008/layout/LinedList"/>
    <dgm:cxn modelId="{BB3E621D-CFA2-495F-B0DF-B721C961831C}" type="presParOf" srcId="{848B1E10-D0C4-45F2-9CE5-D29F4DBE81F8}" destId="{F5080663-2E2D-4317-BA36-8C1B928B83F4}" srcOrd="8" destOrd="0" presId="urn:microsoft.com/office/officeart/2008/layout/LinedList"/>
    <dgm:cxn modelId="{A1812B3E-C734-4632-B3FA-9F4669E6F239}" type="presParOf" srcId="{848B1E10-D0C4-45F2-9CE5-D29F4DBE81F8}" destId="{FDEF801C-1C36-4990-8C8F-B5D434D3884E}" srcOrd="9" destOrd="0" presId="urn:microsoft.com/office/officeart/2008/layout/LinedList"/>
    <dgm:cxn modelId="{738FEB39-5E73-497B-B711-1850AFBA7D96}" type="presParOf" srcId="{FDEF801C-1C36-4990-8C8F-B5D434D3884E}" destId="{AB6096E4-2824-4F98-BC50-EAF3EAC67DD8}" srcOrd="0" destOrd="0" presId="urn:microsoft.com/office/officeart/2008/layout/LinedList"/>
    <dgm:cxn modelId="{389C1691-6FDC-4E12-AA49-3E7A6EE18F66}" type="presParOf" srcId="{FDEF801C-1C36-4990-8C8F-B5D434D3884E}" destId="{39C49957-F327-4A4D-BC0C-272E7D01C60A}" srcOrd="1" destOrd="0" presId="urn:microsoft.com/office/officeart/2008/layout/LinedList"/>
    <dgm:cxn modelId="{11DC83E5-EB4C-4FC6-A482-666A2BB5ABD1}" type="presParOf" srcId="{848B1E10-D0C4-45F2-9CE5-D29F4DBE81F8}" destId="{12E449BB-CFCD-4E3A-AAFD-C56DA3CD4BDC}" srcOrd="10" destOrd="0" presId="urn:microsoft.com/office/officeart/2008/layout/LinedList"/>
    <dgm:cxn modelId="{7774C91E-7C7A-4626-BF0D-F09B81A60ED8}" type="presParOf" srcId="{848B1E10-D0C4-45F2-9CE5-D29F4DBE81F8}" destId="{73C2C507-B995-4FCE-8951-83C8D92A303E}" srcOrd="11" destOrd="0" presId="urn:microsoft.com/office/officeart/2008/layout/LinedList"/>
    <dgm:cxn modelId="{EB172909-C779-4287-BD27-88271093DD01}" type="presParOf" srcId="{73C2C507-B995-4FCE-8951-83C8D92A303E}" destId="{A4915CBC-A380-421A-9877-DC21ECACC45E}" srcOrd="0" destOrd="0" presId="urn:microsoft.com/office/officeart/2008/layout/LinedList"/>
    <dgm:cxn modelId="{9C53479B-E8A6-414C-8732-FC3F192ED759}" type="presParOf" srcId="{73C2C507-B995-4FCE-8951-83C8D92A303E}" destId="{991E83AD-1BC3-4E90-A185-CBFD89E1C735}" srcOrd="1" destOrd="0" presId="urn:microsoft.com/office/officeart/2008/layout/LinedList"/>
    <dgm:cxn modelId="{672FBDCC-75D1-4188-8A53-8E2058723215}" type="presParOf" srcId="{848B1E10-D0C4-45F2-9CE5-D29F4DBE81F8}" destId="{C7C270F5-9897-4C88-88F8-400541F211D7}" srcOrd="12" destOrd="0" presId="urn:microsoft.com/office/officeart/2008/layout/LinedList"/>
    <dgm:cxn modelId="{E6B69068-CC44-46B9-9992-048CBE8D3AFD}" type="presParOf" srcId="{848B1E10-D0C4-45F2-9CE5-D29F4DBE81F8}" destId="{FAAB8B18-89BA-4C43-8328-A2C1F2DA18B4}" srcOrd="13" destOrd="0" presId="urn:microsoft.com/office/officeart/2008/layout/LinedList"/>
    <dgm:cxn modelId="{EBB868FA-4403-40B5-8FAB-64A1CCC0E588}" type="presParOf" srcId="{FAAB8B18-89BA-4C43-8328-A2C1F2DA18B4}" destId="{8F161886-E093-4419-B345-8DCF702437B8}" srcOrd="0" destOrd="0" presId="urn:microsoft.com/office/officeart/2008/layout/LinedList"/>
    <dgm:cxn modelId="{042E534A-CA7B-4A2D-AAFE-ED258D6E4F83}" type="presParOf" srcId="{FAAB8B18-89BA-4C43-8328-A2C1F2DA18B4}" destId="{4088724D-8547-4AF5-84CB-5B6B8BE7A032}" srcOrd="1" destOrd="0" presId="urn:microsoft.com/office/officeart/2008/layout/LinedList"/>
    <dgm:cxn modelId="{1D7A4C33-2179-4504-8EBD-7AA65989E3DF}" type="presParOf" srcId="{848B1E10-D0C4-45F2-9CE5-D29F4DBE81F8}" destId="{27D7AA4C-A892-41EC-8806-58167BC8A1DC}" srcOrd="14" destOrd="0" presId="urn:microsoft.com/office/officeart/2008/layout/LinedList"/>
    <dgm:cxn modelId="{697C1D6D-D3D3-49EF-B96B-AEB27C7A307B}" type="presParOf" srcId="{848B1E10-D0C4-45F2-9CE5-D29F4DBE81F8}" destId="{6ACF952D-7BD4-40E0-81A1-66B93040B15A}" srcOrd="15" destOrd="0" presId="urn:microsoft.com/office/officeart/2008/layout/LinedList"/>
    <dgm:cxn modelId="{D3A29AD2-C004-4499-AD97-8F0A28EB1D77}" type="presParOf" srcId="{6ACF952D-7BD4-40E0-81A1-66B93040B15A}" destId="{01622685-0B4A-4538-B938-C45AC62545FC}" srcOrd="0" destOrd="0" presId="urn:microsoft.com/office/officeart/2008/layout/LinedList"/>
    <dgm:cxn modelId="{3B80B869-9770-4706-848D-29564C7FA92E}" type="presParOf" srcId="{6ACF952D-7BD4-40E0-81A1-66B93040B15A}" destId="{51F391A7-CC78-4203-90B9-6494242CAA31}" srcOrd="1" destOrd="0" presId="urn:microsoft.com/office/officeart/2008/layout/LinedList"/>
    <dgm:cxn modelId="{86543A41-8BBF-4035-8499-080AFEAFF991}" type="presParOf" srcId="{848B1E10-D0C4-45F2-9CE5-D29F4DBE81F8}" destId="{77BAE2BC-21C4-482D-AA63-1279158EE502}" srcOrd="16" destOrd="0" presId="urn:microsoft.com/office/officeart/2008/layout/LinedList"/>
    <dgm:cxn modelId="{A6FDDF8E-911D-42C8-B01C-FD14DCEC8948}" type="presParOf" srcId="{848B1E10-D0C4-45F2-9CE5-D29F4DBE81F8}" destId="{FE025300-E764-4E43-9E23-4F5783FF7B2D}" srcOrd="17" destOrd="0" presId="urn:microsoft.com/office/officeart/2008/layout/LinedList"/>
    <dgm:cxn modelId="{25FB4610-9D73-4D39-A950-D7E81B319AE0}" type="presParOf" srcId="{FE025300-E764-4E43-9E23-4F5783FF7B2D}" destId="{B3FE1416-8D9C-42B7-8786-82D96C162DBF}" srcOrd="0" destOrd="0" presId="urn:microsoft.com/office/officeart/2008/layout/LinedList"/>
    <dgm:cxn modelId="{C0B442C1-DCB7-4860-83E0-274A17E09F8B}" type="presParOf" srcId="{FE025300-E764-4E43-9E23-4F5783FF7B2D}" destId="{A5A31562-CB5A-4020-86EE-83318E6170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82D26-98EC-4413-A1CE-54B3B9E9CC00}">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0D01C9-F206-4AC1-B792-6D8A1F613563}">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a:t>Iedereen krijgt 1 begrip </a:t>
          </a:r>
          <a:endParaRPr lang="en-US" sz="1500" kern="1200"/>
        </a:p>
      </dsp:txBody>
      <dsp:txXfrm>
        <a:off x="0" y="675"/>
        <a:ext cx="6900512" cy="614976"/>
      </dsp:txXfrm>
    </dsp:sp>
    <dsp:sp modelId="{DC6DBCB8-9793-4A9F-98D2-70C2A29F57F0}">
      <dsp:nvSpPr>
        <dsp:cNvPr id="0" name=""/>
        <dsp:cNvSpPr/>
      </dsp:nvSpPr>
      <dsp:spPr>
        <a:xfrm>
          <a:off x="0" y="61565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926DF-99D4-4F34-A115-0901E731CB9B}">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a:t>Onderzoekt minimaal de volgende onderdelen</a:t>
          </a:r>
          <a:endParaRPr lang="en-US" sz="1500" kern="1200"/>
        </a:p>
      </dsp:txBody>
      <dsp:txXfrm>
        <a:off x="0" y="615652"/>
        <a:ext cx="6900512" cy="614976"/>
      </dsp:txXfrm>
    </dsp:sp>
    <dsp:sp modelId="{4872567B-B85B-447F-BBC3-DCAABF5B6EA1}">
      <dsp:nvSpPr>
        <dsp:cNvPr id="0" name=""/>
        <dsp:cNvSpPr/>
      </dsp:nvSpPr>
      <dsp:spPr>
        <a:xfrm>
          <a:off x="0" y="12306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475E9-0125-4EAD-A991-1C68461E22B7}">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a:t>- wat is het?</a:t>
          </a:r>
          <a:endParaRPr lang="en-US" sz="1500" kern="1200"/>
        </a:p>
      </dsp:txBody>
      <dsp:txXfrm>
        <a:off x="0" y="1230628"/>
        <a:ext cx="6900512" cy="614976"/>
      </dsp:txXfrm>
    </dsp:sp>
    <dsp:sp modelId="{3C629D44-5799-49B1-ACEF-6A6AB61FEEF0}">
      <dsp:nvSpPr>
        <dsp:cNvPr id="0" name=""/>
        <dsp:cNvSpPr/>
      </dsp:nvSpPr>
      <dsp:spPr>
        <a:xfrm>
          <a:off x="0" y="18456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ED6C6-EC78-487F-BF97-86798AD56BA6}">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a:t>- waar komt het vandaan?</a:t>
          </a:r>
          <a:endParaRPr lang="en-US" sz="1500" kern="1200"/>
        </a:p>
      </dsp:txBody>
      <dsp:txXfrm>
        <a:off x="0" y="1845605"/>
        <a:ext cx="6900512" cy="614976"/>
      </dsp:txXfrm>
    </dsp:sp>
    <dsp:sp modelId="{F5080663-2E2D-4317-BA36-8C1B928B83F4}">
      <dsp:nvSpPr>
        <dsp:cNvPr id="0" name=""/>
        <dsp:cNvSpPr/>
      </dsp:nvSpPr>
      <dsp:spPr>
        <a:xfrm>
          <a:off x="0" y="2460582"/>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096E4-2824-4F98-BC50-EAF3EAC67DD8}">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a:t>- hoe zit het in elkaar?</a:t>
          </a:r>
          <a:endParaRPr lang="en-US" sz="1500" kern="1200"/>
        </a:p>
      </dsp:txBody>
      <dsp:txXfrm>
        <a:off x="0" y="2460582"/>
        <a:ext cx="6900512" cy="614976"/>
      </dsp:txXfrm>
    </dsp:sp>
    <dsp:sp modelId="{12E449BB-CFCD-4E3A-AAFD-C56DA3CD4BDC}">
      <dsp:nvSpPr>
        <dsp:cNvPr id="0" name=""/>
        <dsp:cNvSpPr/>
      </dsp:nvSpPr>
      <dsp:spPr>
        <a:xfrm>
          <a:off x="0" y="307555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15CBC-A380-421A-9877-DC21ECACC45E}">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a:t>- wat is de link met stad en wijk?</a:t>
          </a:r>
          <a:endParaRPr lang="en-US" sz="1500" kern="1200"/>
        </a:p>
      </dsp:txBody>
      <dsp:txXfrm>
        <a:off x="0" y="3075558"/>
        <a:ext cx="6900512" cy="614976"/>
      </dsp:txXfrm>
    </dsp:sp>
    <dsp:sp modelId="{C7C270F5-9897-4C88-88F8-400541F211D7}">
      <dsp:nvSpPr>
        <dsp:cNvPr id="0" name=""/>
        <dsp:cNvSpPr/>
      </dsp:nvSpPr>
      <dsp:spPr>
        <a:xfrm>
          <a:off x="0" y="36905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61886-E093-4419-B345-8DCF702437B8}">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dirty="0"/>
            <a:t>Zet die op papier om te delen met elkaar</a:t>
          </a:r>
          <a:endParaRPr lang="en-US" sz="1500" kern="1200" dirty="0"/>
        </a:p>
      </dsp:txBody>
      <dsp:txXfrm>
        <a:off x="0" y="3690535"/>
        <a:ext cx="6900512" cy="614976"/>
      </dsp:txXfrm>
    </dsp:sp>
    <dsp:sp modelId="{27D7AA4C-A892-41EC-8806-58167BC8A1DC}">
      <dsp:nvSpPr>
        <dsp:cNvPr id="0" name=""/>
        <dsp:cNvSpPr/>
      </dsp:nvSpPr>
      <dsp:spPr>
        <a:xfrm>
          <a:off x="0" y="430551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22685-0B4A-4538-B938-C45AC62545FC}">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dirty="0"/>
            <a:t>Maakt een korte les om de info met de rest te delen. </a:t>
          </a:r>
          <a:endParaRPr lang="en-US" sz="1500" kern="1200" dirty="0"/>
        </a:p>
      </dsp:txBody>
      <dsp:txXfrm>
        <a:off x="0" y="4305512"/>
        <a:ext cx="6900512" cy="614976"/>
      </dsp:txXfrm>
    </dsp:sp>
    <dsp:sp modelId="{77BAE2BC-21C4-482D-AA63-1279158EE502}">
      <dsp:nvSpPr>
        <dsp:cNvPr id="0" name=""/>
        <dsp:cNvSpPr/>
      </dsp:nvSpPr>
      <dsp:spPr>
        <a:xfrm>
          <a:off x="0" y="4920488"/>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E1416-8D9C-42B7-8786-82D96C162DBF}">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l-NL" sz="1500" kern="1200" dirty="0"/>
            <a:t>Die lessen geven jullie aan elkaar! </a:t>
          </a:r>
        </a:p>
        <a:p>
          <a:pPr marL="0" lvl="0" indent="0" algn="l" defTabSz="666750">
            <a:lnSpc>
              <a:spcPct val="90000"/>
            </a:lnSpc>
            <a:spcBef>
              <a:spcPct val="0"/>
            </a:spcBef>
            <a:spcAft>
              <a:spcPct val="35000"/>
            </a:spcAft>
            <a:buNone/>
          </a:pPr>
          <a:r>
            <a:rPr lang="nl-NL" sz="1500" kern="1200" dirty="0"/>
            <a:t> </a:t>
          </a:r>
          <a:endParaRPr lang="en-US" sz="1500" kern="1200" dirty="0"/>
        </a:p>
      </dsp:txBody>
      <dsp:txXfrm>
        <a:off x="0" y="4920488"/>
        <a:ext cx="6900512" cy="6149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56B807-5077-404D-9BD9-078F16A6744F}" type="datetimeFigureOut">
              <a:rPr lang="nl-NL" smtClean="0"/>
              <a:t>28-9-2023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F1CA3-0998-4740-8A94-ABCD5E0925E6}" type="slidenum">
              <a:rPr lang="nl-NL" smtClean="0"/>
              <a:t>‹nr.›</a:t>
            </a:fld>
            <a:endParaRPr lang="nl-NL"/>
          </a:p>
        </p:txBody>
      </p:sp>
    </p:spTree>
    <p:extLst>
      <p:ext uri="{BB962C8B-B14F-4D97-AF65-F5344CB8AC3E}">
        <p14:creationId xmlns:p14="http://schemas.microsoft.com/office/powerpoint/2010/main" val="277486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8F1CA3-0998-4740-8A94-ABCD5E0925E6}" type="slidenum">
              <a:rPr lang="nl-NL" smtClean="0"/>
              <a:t>11</a:t>
            </a:fld>
            <a:endParaRPr lang="nl-NL"/>
          </a:p>
        </p:txBody>
      </p:sp>
    </p:spTree>
    <p:extLst>
      <p:ext uri="{BB962C8B-B14F-4D97-AF65-F5344CB8AC3E}">
        <p14:creationId xmlns:p14="http://schemas.microsoft.com/office/powerpoint/2010/main" val="303235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8F1CA3-0998-4740-8A94-ABCD5E0925E6}" type="slidenum">
              <a:rPr lang="nl-NL" smtClean="0"/>
              <a:t>24</a:t>
            </a:fld>
            <a:endParaRPr lang="nl-NL"/>
          </a:p>
        </p:txBody>
      </p:sp>
    </p:spTree>
    <p:extLst>
      <p:ext uri="{BB962C8B-B14F-4D97-AF65-F5344CB8AC3E}">
        <p14:creationId xmlns:p14="http://schemas.microsoft.com/office/powerpoint/2010/main" val="98170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672F8-0E68-428D-CB84-97D3BE38083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8908B8D-5A96-01FE-C7DC-FFF36DBE6F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150A190-8539-E203-5DB1-7D1C67EE8CB7}"/>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4CC99BA5-4C75-8AF1-87D6-8F13EF1B4B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38E396-4A5A-98AC-30B5-10AC830F52B8}"/>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106163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34C01-F908-A6F9-B533-8937A710586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B192DEC-4FA7-991B-4D47-D1780017730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C7135F-802D-9DD7-E660-78C26B0CB514}"/>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C596B356-788E-ADAE-EF2A-DDE2E7AFE3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4089FE-D21B-3E51-5E34-7FB465C163CB}"/>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344687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5D0D74-05D1-B92E-C435-B2E34AC21F8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CCAA3B0-553F-9934-E6E0-27F14865D36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CA93A1-46BB-D1BD-332E-04C8369CDC3B}"/>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99DE8E1F-BA87-D741-8A4A-AB907B3AFF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BE396E-B915-2671-E528-FD216F50EB83}"/>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359594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43203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262524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20637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02168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934622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857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90293-1D9D-49C2-1154-5A41BA5E94A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BA4FE9-699D-B38F-058F-0B4264E2349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71BCE0-51B3-B304-92DC-31B7056B0172}"/>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B55D6A1A-ADEC-5405-8FE7-66ACB3B863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57903B-9E73-EE3C-C932-444F4DD61721}"/>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2629836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251300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441111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157046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339006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83836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40742-0B29-4704-6B9B-62A6B39ECE6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764C538-DD8F-331F-E05D-56D7264C3E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99D2CA9-45ED-69D5-BB29-99D93D0B1A10}"/>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515BFE7E-3032-D68F-061A-78DA3C7263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BD7E54-CED7-C3F1-2524-41D74C7705A5}"/>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247760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E1DA4-3E17-5504-59A0-5ABC4252F79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DB82C6B-A307-C7F6-3502-1B5166321F5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084AEF6-A62F-D250-16E8-8E95A7EDFC1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BA3EB0E-C806-DE42-49CD-5E7B2DB504C4}"/>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6" name="Tijdelijke aanduiding voor voettekst 5">
            <a:extLst>
              <a:ext uri="{FF2B5EF4-FFF2-40B4-BE49-F238E27FC236}">
                <a16:creationId xmlns:a16="http://schemas.microsoft.com/office/drawing/2014/main" id="{249B0A3A-1EA5-EB04-0AF4-C4CC224063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5994BEE-E83D-A235-D2F6-7479B5ADF509}"/>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410552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1E968-6514-302C-F0AC-34EC1680CC7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0449435-B61A-90CE-290B-8A53BEE4C1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F9B7759-00B8-CD3C-1679-14A5D3C7DCE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FE0AACF-B98D-BBB3-F732-D24AE05E2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286BA7D-F279-BDE4-9C01-D576A5C021B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90BA702-2554-5794-56DD-6008C0A55A14}"/>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8" name="Tijdelijke aanduiding voor voettekst 7">
            <a:extLst>
              <a:ext uri="{FF2B5EF4-FFF2-40B4-BE49-F238E27FC236}">
                <a16:creationId xmlns:a16="http://schemas.microsoft.com/office/drawing/2014/main" id="{7E071D14-B075-1938-E9BE-1A110E6186D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64E9726-D2E9-9A3C-DC2B-6350AF3AF154}"/>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333142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A194A-7BC4-07C1-3D4C-05C046CE7A2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44B5559-FF88-546C-292E-7D114E816727}"/>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4" name="Tijdelijke aanduiding voor voettekst 3">
            <a:extLst>
              <a:ext uri="{FF2B5EF4-FFF2-40B4-BE49-F238E27FC236}">
                <a16:creationId xmlns:a16="http://schemas.microsoft.com/office/drawing/2014/main" id="{BB91D306-91BA-2DD2-76D5-D768C0D5CCA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E5B8520-EA04-52F9-21B5-039D1452FC79}"/>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66594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FF0AA2-F978-98D3-12A6-CE9BBE6FC668}"/>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3" name="Tijdelijke aanduiding voor voettekst 2">
            <a:extLst>
              <a:ext uri="{FF2B5EF4-FFF2-40B4-BE49-F238E27FC236}">
                <a16:creationId xmlns:a16="http://schemas.microsoft.com/office/drawing/2014/main" id="{842CC9EE-3FC7-9F7B-EC1B-BD0209CB813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02E1F29-613C-0748-ABF0-34F95D89E697}"/>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331678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5D438-FBA7-474D-7EAF-F39FF92245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813B1F5-90BA-ABCE-5B95-79F0382CB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21738AB-7FC2-FB29-8E94-C36B61491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328D759-3D7C-59D2-702C-736BBA6EC5EE}"/>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6" name="Tijdelijke aanduiding voor voettekst 5">
            <a:extLst>
              <a:ext uri="{FF2B5EF4-FFF2-40B4-BE49-F238E27FC236}">
                <a16:creationId xmlns:a16="http://schemas.microsoft.com/office/drawing/2014/main" id="{8D7292ED-65BF-D72D-B9E1-C5509F395D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602B0F-23C9-A4AA-A054-6E61B1005E68}"/>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392505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703F5-B3FE-3F2B-C525-6FEBF7B0BD2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A9B3CDB-9D6D-422B-64D2-CA18C9ABB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5FD7467-84F2-E61C-DC36-DA38AAA7B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232CDD2-6AFD-FDB4-B5B6-DA5069C9496B}"/>
              </a:ext>
            </a:extLst>
          </p:cNvPr>
          <p:cNvSpPr>
            <a:spLocks noGrp="1"/>
          </p:cNvSpPr>
          <p:nvPr>
            <p:ph type="dt" sz="half" idx="10"/>
          </p:nvPr>
        </p:nvSpPr>
        <p:spPr/>
        <p:txBody>
          <a:bodyPr/>
          <a:lstStyle/>
          <a:p>
            <a:fld id="{22D61D01-7117-4045-964B-6C6BAEDC6533}" type="datetimeFigureOut">
              <a:rPr lang="nl-NL" smtClean="0"/>
              <a:t>28-9-2023</a:t>
            </a:fld>
            <a:endParaRPr lang="nl-NL"/>
          </a:p>
        </p:txBody>
      </p:sp>
      <p:sp>
        <p:nvSpPr>
          <p:cNvPr id="6" name="Tijdelijke aanduiding voor voettekst 5">
            <a:extLst>
              <a:ext uri="{FF2B5EF4-FFF2-40B4-BE49-F238E27FC236}">
                <a16:creationId xmlns:a16="http://schemas.microsoft.com/office/drawing/2014/main" id="{E221376B-7EF2-625C-BA0E-AB2473DD9BA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AC7CF9A-B3DF-5EE0-3578-8305EF49D8A0}"/>
              </a:ext>
            </a:extLst>
          </p:cNvPr>
          <p:cNvSpPr>
            <a:spLocks noGrp="1"/>
          </p:cNvSpPr>
          <p:nvPr>
            <p:ph type="sldNum" sz="quarter" idx="12"/>
          </p:nvPr>
        </p:nvSpPr>
        <p:spPr/>
        <p:txBody>
          <a:bodyPr/>
          <a:lstStyle/>
          <a:p>
            <a:fld id="{681C3C89-3DE6-4BAD-9082-695451725DCC}" type="slidenum">
              <a:rPr lang="nl-NL" smtClean="0"/>
              <a:t>‹nr.›</a:t>
            </a:fld>
            <a:endParaRPr lang="nl-NL"/>
          </a:p>
        </p:txBody>
      </p:sp>
    </p:spTree>
    <p:extLst>
      <p:ext uri="{BB962C8B-B14F-4D97-AF65-F5344CB8AC3E}">
        <p14:creationId xmlns:p14="http://schemas.microsoft.com/office/powerpoint/2010/main" val="323289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30E92DD-E9A8-50DC-114A-B1AA711CE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BC0A14-0B0F-E6BF-E0AA-EACDB20FC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07F67C-7BA1-3713-6EC6-C95892F3F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61D01-7117-4045-964B-6C6BAEDC6533}"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0BE124E9-57C3-B03C-E914-BF287B9E2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DE7418-3912-9236-B72C-DA75DEDE7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C3C89-3DE6-4BAD-9082-695451725DCC}" type="slidenum">
              <a:rPr lang="nl-NL" smtClean="0"/>
              <a:t>‹nr.›</a:t>
            </a:fld>
            <a:endParaRPr lang="nl-NL"/>
          </a:p>
        </p:txBody>
      </p:sp>
    </p:spTree>
    <p:extLst>
      <p:ext uri="{BB962C8B-B14F-4D97-AF65-F5344CB8AC3E}">
        <p14:creationId xmlns:p14="http://schemas.microsoft.com/office/powerpoint/2010/main" val="3470484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28-9-2023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3638408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0.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image" Target="../media/image17.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9.svg"/><Relationship Id="rId2" Type="http://schemas.openxmlformats.org/officeDocument/2006/relationships/image" Target="../media/image18.png"/><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image" Target="../media/image33.sv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0.xml"/><Relationship Id="rId5" Type="http://schemas.openxmlformats.org/officeDocument/2006/relationships/image" Target="../media/image13.sv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0.xml"/><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youtube.com/watch?v=LrKq13PhzBE"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ww.movisie.nl/sites/movisie.nl/files/publication-attachment/Een%20bloeiende%20civil%20society%20%5BMOV-225890-0.3%5D.pdf"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73952-2FD8-0CAC-1F47-0CA74E84F2B2}"/>
              </a:ext>
            </a:extLst>
          </p:cNvPr>
          <p:cNvSpPr>
            <a:spLocks noGrp="1"/>
          </p:cNvSpPr>
          <p:nvPr>
            <p:ph type="ctrTitle"/>
          </p:nvPr>
        </p:nvSpPr>
        <p:spPr/>
        <p:txBody>
          <a:bodyPr/>
          <a:lstStyle/>
          <a:p>
            <a:r>
              <a:rPr lang="nl-NL" dirty="0"/>
              <a:t>Stad en wijk </a:t>
            </a:r>
          </a:p>
        </p:txBody>
      </p:sp>
      <p:sp>
        <p:nvSpPr>
          <p:cNvPr id="3" name="Ondertitel 2">
            <a:extLst>
              <a:ext uri="{FF2B5EF4-FFF2-40B4-BE49-F238E27FC236}">
                <a16:creationId xmlns:a16="http://schemas.microsoft.com/office/drawing/2014/main" id="{45853929-F297-CED0-BECA-473DDD8BD648}"/>
              </a:ext>
            </a:extLst>
          </p:cNvPr>
          <p:cNvSpPr>
            <a:spLocks noGrp="1"/>
          </p:cNvSpPr>
          <p:nvPr>
            <p:ph type="subTitle" idx="1"/>
          </p:nvPr>
        </p:nvSpPr>
        <p:spPr/>
        <p:txBody>
          <a:bodyPr/>
          <a:lstStyle/>
          <a:p>
            <a:r>
              <a:rPr lang="nl-NL" dirty="0"/>
              <a:t>Leerjaar 3 periode 1</a:t>
            </a:r>
          </a:p>
          <a:p>
            <a:r>
              <a:rPr lang="nl-NL" dirty="0"/>
              <a:t>Les van 28-9-2023</a:t>
            </a:r>
          </a:p>
        </p:txBody>
      </p:sp>
    </p:spTree>
    <p:extLst>
      <p:ext uri="{BB962C8B-B14F-4D97-AF65-F5344CB8AC3E}">
        <p14:creationId xmlns:p14="http://schemas.microsoft.com/office/powerpoint/2010/main" val="45412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065DF-3638-4C70-BFAA-DF3542FCA382}"/>
              </a:ext>
            </a:extLst>
          </p:cNvPr>
          <p:cNvSpPr>
            <a:spLocks noGrp="1"/>
          </p:cNvSpPr>
          <p:nvPr>
            <p:ph type="title"/>
          </p:nvPr>
        </p:nvSpPr>
        <p:spPr/>
        <p:txBody>
          <a:bodyPr/>
          <a:lstStyle/>
          <a:p>
            <a:endParaRPr lang="nl-NL" dirty="0"/>
          </a:p>
        </p:txBody>
      </p:sp>
      <p:sp>
        <p:nvSpPr>
          <p:cNvPr id="4" name="Tekstvak 3">
            <a:extLst>
              <a:ext uri="{FF2B5EF4-FFF2-40B4-BE49-F238E27FC236}">
                <a16:creationId xmlns:a16="http://schemas.microsoft.com/office/drawing/2014/main" id="{134202EA-4F7F-4D14-A3F9-F44448E609E5}"/>
              </a:ext>
            </a:extLst>
          </p:cNvPr>
          <p:cNvSpPr txBox="1"/>
          <p:nvPr/>
        </p:nvSpPr>
        <p:spPr>
          <a:xfrm>
            <a:off x="962025" y="2109311"/>
            <a:ext cx="8731250" cy="1323439"/>
          </a:xfrm>
          <a:prstGeom prst="rect">
            <a:avLst/>
          </a:prstGeom>
          <a:noFill/>
        </p:spPr>
        <p:txBody>
          <a:bodyPr wrap="square" lIns="91440" tIns="45720" rIns="91440" bIns="45720" anchor="t">
            <a:spAutoFit/>
          </a:bodyPr>
          <a:lstStyle/>
          <a:p>
            <a:r>
              <a:rPr lang="nl-NL" sz="2000" dirty="0"/>
              <a:t>Werken aan de </a:t>
            </a:r>
            <a:r>
              <a:rPr lang="nl-NL" sz="2000" dirty="0" err="1"/>
              <a:t>civil</a:t>
            </a:r>
            <a:r>
              <a:rPr lang="nl-NL" sz="2000" dirty="0"/>
              <a:t> society betekent namelijk werken aan:</a:t>
            </a:r>
            <a:endParaRPr lang="nl-NL" sz="2000" dirty="0">
              <a:cs typeface="Calibri"/>
            </a:endParaRPr>
          </a:p>
          <a:p>
            <a:r>
              <a:rPr lang="nl-NL" sz="2000" dirty="0"/>
              <a:t>• veiligheid in buurten en wijken</a:t>
            </a:r>
            <a:endParaRPr lang="nl-NL" sz="2000" dirty="0">
              <a:cs typeface="Calibri"/>
            </a:endParaRPr>
          </a:p>
          <a:p>
            <a:r>
              <a:rPr lang="nl-NL" sz="2000" dirty="0"/>
              <a:t>• sociale cohesie op lokaal niveau</a:t>
            </a:r>
            <a:endParaRPr lang="nl-NL" sz="2000" dirty="0">
              <a:cs typeface="Calibri"/>
            </a:endParaRPr>
          </a:p>
          <a:p>
            <a:r>
              <a:rPr lang="nl-NL" sz="2000" dirty="0"/>
              <a:t>• participatie voor en door iedereen</a:t>
            </a:r>
            <a:endParaRPr lang="nl-NL" sz="2000" dirty="0">
              <a:cs typeface="Calibri"/>
            </a:endParaRPr>
          </a:p>
        </p:txBody>
      </p:sp>
    </p:spTree>
    <p:extLst>
      <p:ext uri="{BB962C8B-B14F-4D97-AF65-F5344CB8AC3E}">
        <p14:creationId xmlns:p14="http://schemas.microsoft.com/office/powerpoint/2010/main" val="2614209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E6294-AC71-6BF6-A0A4-F3C4D08B0174}"/>
              </a:ext>
            </a:extLst>
          </p:cNvPr>
          <p:cNvSpPr>
            <a:spLocks noGrp="1"/>
          </p:cNvSpPr>
          <p:nvPr>
            <p:ph type="title"/>
          </p:nvPr>
        </p:nvSpPr>
        <p:spPr>
          <a:xfrm>
            <a:off x="838200" y="2427004"/>
            <a:ext cx="10515600" cy="2366221"/>
          </a:xfrm>
          <a:solidFill>
            <a:schemeClr val="accent4">
              <a:lumMod val="60000"/>
              <a:lumOff val="40000"/>
            </a:schemeClr>
          </a:solidFill>
        </p:spPr>
        <p:txBody>
          <a:bodyPr>
            <a:normAutofit/>
          </a:bodyPr>
          <a:lstStyle/>
          <a:p>
            <a:r>
              <a:rPr lang="nl-NL" dirty="0"/>
              <a:t>Kijk voor inhoudelijke input over deze vier Begrippen naar de presentaties van je collega’s in de teams chat</a:t>
            </a:r>
          </a:p>
        </p:txBody>
      </p:sp>
    </p:spTree>
    <p:extLst>
      <p:ext uri="{BB962C8B-B14F-4D97-AF65-F5344CB8AC3E}">
        <p14:creationId xmlns:p14="http://schemas.microsoft.com/office/powerpoint/2010/main" val="26866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4675F-BD7C-435D-B8E1-223D3A49C53B}"/>
              </a:ext>
            </a:extLst>
          </p:cNvPr>
          <p:cNvSpPr>
            <a:spLocks noGrp="1"/>
          </p:cNvSpPr>
          <p:nvPr>
            <p:ph type="title"/>
          </p:nvPr>
        </p:nvSpPr>
        <p:spPr>
          <a:xfrm>
            <a:off x="721242" y="3140222"/>
            <a:ext cx="10515600" cy="1325563"/>
          </a:xfrm>
        </p:spPr>
        <p:txBody>
          <a:bodyPr/>
          <a:lstStyle/>
          <a:p>
            <a:r>
              <a:rPr lang="nl-NL" dirty="0"/>
              <a:t>Testje! </a:t>
            </a:r>
          </a:p>
        </p:txBody>
      </p:sp>
    </p:spTree>
    <p:extLst>
      <p:ext uri="{BB962C8B-B14F-4D97-AF65-F5344CB8AC3E}">
        <p14:creationId xmlns:p14="http://schemas.microsoft.com/office/powerpoint/2010/main" val="3371427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grpSp>
        <p:nvGrpSpPr>
          <p:cNvPr id="2" name="Group 2"/>
          <p:cNvGrpSpPr/>
          <p:nvPr/>
        </p:nvGrpSpPr>
        <p:grpSpPr>
          <a:xfrm>
            <a:off x="6560482" y="2531377"/>
            <a:ext cx="4573017" cy="2002594"/>
            <a:chOff x="0" y="0"/>
            <a:chExt cx="9146034" cy="4005188"/>
          </a:xfrm>
        </p:grpSpPr>
        <p:sp>
          <p:nvSpPr>
            <p:cNvPr id="3" name="TextBox 3"/>
            <p:cNvSpPr txBox="1"/>
            <p:nvPr/>
          </p:nvSpPr>
          <p:spPr>
            <a:xfrm>
              <a:off x="0" y="0"/>
              <a:ext cx="9146034" cy="1308050"/>
            </a:xfrm>
            <a:prstGeom prst="rect">
              <a:avLst/>
            </a:prstGeom>
          </p:spPr>
          <p:txBody>
            <a:bodyPr lIns="0" tIns="0" rIns="0" bIns="0" rtlCol="0" anchor="t">
              <a:spAutoFit/>
            </a:bodyPr>
            <a:lstStyle/>
            <a:p>
              <a:pPr defTabSz="609630">
                <a:lnSpc>
                  <a:spcPts val="5120"/>
                </a:lnSpc>
              </a:pPr>
              <a:r>
                <a:rPr lang="en-US" sz="4266">
                  <a:solidFill>
                    <a:srgbClr val="414B3B"/>
                  </a:solidFill>
                  <a:latin typeface="Rubik One"/>
                </a:rPr>
                <a:t>Terugblik</a:t>
              </a:r>
            </a:p>
          </p:txBody>
        </p:sp>
        <p:sp>
          <p:nvSpPr>
            <p:cNvPr id="4" name="TextBox 4"/>
            <p:cNvSpPr txBox="1"/>
            <p:nvPr/>
          </p:nvSpPr>
          <p:spPr>
            <a:xfrm>
              <a:off x="0" y="1903970"/>
              <a:ext cx="9146034" cy="2101218"/>
            </a:xfrm>
            <a:prstGeom prst="rect">
              <a:avLst/>
            </a:prstGeom>
          </p:spPr>
          <p:txBody>
            <a:bodyPr lIns="0" tIns="0" rIns="0" bIns="0" rtlCol="0" anchor="t">
              <a:spAutoFit/>
            </a:bodyPr>
            <a:lstStyle/>
            <a:p>
              <a:pPr defTabSz="609630">
                <a:lnSpc>
                  <a:spcPts val="2790"/>
                </a:lnSpc>
              </a:pPr>
              <a:r>
                <a:rPr lang="en-US" sz="1993" spc="179">
                  <a:solidFill>
                    <a:srgbClr val="414B3B"/>
                  </a:solidFill>
                  <a:latin typeface="Montserrat"/>
                </a:rPr>
                <a:t>WAT IS BLIJVEN HANGEN VAN DE AFGELOPEN LESSEN?</a:t>
              </a:r>
            </a:p>
            <a:p>
              <a:pPr defTabSz="609630">
                <a:lnSpc>
                  <a:spcPts val="2790"/>
                </a:lnSpc>
              </a:pPr>
              <a:r>
                <a:rPr lang="en-US" sz="1993" spc="179">
                  <a:solidFill>
                    <a:srgbClr val="414B3B"/>
                  </a:solidFill>
                  <a:latin typeface="Montserrat"/>
                </a:rPr>
                <a:t>7 VAN DE 10 GOED IS STICKER!</a:t>
              </a: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7951" y="2706001"/>
            <a:ext cx="2933960" cy="422428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54467">
            <a:off x="1416912" y="505972"/>
            <a:ext cx="1136039" cy="169788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20319">
            <a:off x="285251" y="1431364"/>
            <a:ext cx="891248" cy="13320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8845" y="685800"/>
            <a:ext cx="10663155" cy="1803043"/>
          </a:xfrm>
          <a:prstGeom prst="rect">
            <a:avLst/>
          </a:prstGeom>
        </p:spPr>
      </p:pic>
      <p:sp>
        <p:nvSpPr>
          <p:cNvPr id="3" name="TextBox 3"/>
          <p:cNvSpPr txBox="1"/>
          <p:nvPr/>
        </p:nvSpPr>
        <p:spPr>
          <a:xfrm>
            <a:off x="2544434" y="1263472"/>
            <a:ext cx="8631977" cy="654025"/>
          </a:xfrm>
          <a:prstGeom prst="rect">
            <a:avLst/>
          </a:prstGeom>
        </p:spPr>
        <p:txBody>
          <a:bodyPr lIns="0" tIns="0" rIns="0" bIns="0" rtlCol="0" anchor="t">
            <a:spAutoFit/>
          </a:bodyPr>
          <a:lstStyle/>
          <a:p>
            <a:pPr defTabSz="609630">
              <a:lnSpc>
                <a:spcPts val="5120"/>
              </a:lnSpc>
            </a:pPr>
            <a:r>
              <a:rPr lang="en-US" sz="4266">
                <a:solidFill>
                  <a:srgbClr val="FFF9F3"/>
                </a:solidFill>
                <a:latin typeface="Rubik One"/>
              </a:rPr>
              <a:t>Wat is gebiedsontwikkeling?</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2646" y="1690826"/>
            <a:ext cx="3206455" cy="69307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0" y="1009650"/>
            <a:ext cx="10663155" cy="1803043"/>
          </a:xfrm>
          <a:prstGeom prst="rect">
            <a:avLst/>
          </a:prstGeom>
        </p:spPr>
      </p:pic>
      <p:sp>
        <p:nvSpPr>
          <p:cNvPr id="3" name="TextBox 3"/>
          <p:cNvSpPr txBox="1"/>
          <p:nvPr/>
        </p:nvSpPr>
        <p:spPr>
          <a:xfrm>
            <a:off x="1015589" y="1263472"/>
            <a:ext cx="8631977" cy="1308050"/>
          </a:xfrm>
          <a:prstGeom prst="rect">
            <a:avLst/>
          </a:prstGeom>
        </p:spPr>
        <p:txBody>
          <a:bodyPr lIns="0" tIns="0" rIns="0" bIns="0" rtlCol="0" anchor="t">
            <a:spAutoFit/>
          </a:bodyPr>
          <a:lstStyle/>
          <a:p>
            <a:pPr defTabSz="609630">
              <a:lnSpc>
                <a:spcPts val="5120"/>
              </a:lnSpc>
            </a:pPr>
            <a:r>
              <a:rPr lang="en-US" sz="4266">
                <a:solidFill>
                  <a:srgbClr val="FFF9F3"/>
                </a:solidFill>
                <a:latin typeface="Rubik One"/>
              </a:rPr>
              <a:t>Waarom vindt er gebiedsontwikkeling plaats?</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647566" y="1911172"/>
            <a:ext cx="3206455" cy="69307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17649" y="4543392"/>
            <a:ext cx="3436144" cy="21241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35905" y="4543392"/>
            <a:ext cx="3436144" cy="212416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17649" y="2314346"/>
            <a:ext cx="3452747" cy="2134425"/>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35905" y="2253952"/>
            <a:ext cx="3436144" cy="2124161"/>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7702" y="3909069"/>
            <a:ext cx="2362951" cy="351249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776036" y="4141783"/>
            <a:ext cx="1950397" cy="2875920"/>
          </a:xfrm>
          <a:prstGeom prst="rect">
            <a:avLst/>
          </a:prstGeom>
        </p:spPr>
      </p:pic>
      <p:sp>
        <p:nvSpPr>
          <p:cNvPr id="8" name="TextBox 8"/>
          <p:cNvSpPr txBox="1"/>
          <p:nvPr/>
        </p:nvSpPr>
        <p:spPr>
          <a:xfrm>
            <a:off x="313774" y="221221"/>
            <a:ext cx="11881087" cy="1308050"/>
          </a:xfrm>
          <a:prstGeom prst="rect">
            <a:avLst/>
          </a:prstGeom>
        </p:spPr>
        <p:txBody>
          <a:bodyPr lIns="0" tIns="0" rIns="0" bIns="0" rtlCol="0" anchor="t">
            <a:spAutoFit/>
          </a:bodyPr>
          <a:lstStyle/>
          <a:p>
            <a:pPr algn="ctr" defTabSz="609630">
              <a:lnSpc>
                <a:spcPts val="5120"/>
              </a:lnSpc>
              <a:spcBef>
                <a:spcPct val="0"/>
              </a:spcBef>
            </a:pPr>
            <a:r>
              <a:rPr lang="en-US" sz="4266">
                <a:solidFill>
                  <a:srgbClr val="414B3B"/>
                </a:solidFill>
                <a:latin typeface="Rubik One"/>
              </a:rPr>
              <a:t>Wat hebben aandachtswijken, focuswijken en Vogelaarswijken met elkaar overeen? </a:t>
            </a:r>
          </a:p>
        </p:txBody>
      </p:sp>
      <p:sp>
        <p:nvSpPr>
          <p:cNvPr id="9" name="TextBox 9"/>
          <p:cNvSpPr txBox="1"/>
          <p:nvPr/>
        </p:nvSpPr>
        <p:spPr>
          <a:xfrm>
            <a:off x="2617649" y="2461645"/>
            <a:ext cx="3316950" cy="1613903"/>
          </a:xfrm>
          <a:prstGeom prst="rect">
            <a:avLst/>
          </a:prstGeom>
        </p:spPr>
        <p:txBody>
          <a:bodyPr lIns="0" tIns="0" rIns="0" bIns="0" rtlCol="0" anchor="t">
            <a:spAutoFit/>
          </a:bodyPr>
          <a:lstStyle/>
          <a:p>
            <a:pPr marL="244698" lvl="1" defTabSz="609630">
              <a:lnSpc>
                <a:spcPts val="3173"/>
              </a:lnSpc>
            </a:pPr>
            <a:r>
              <a:rPr lang="en-US" sz="2266" dirty="0">
                <a:solidFill>
                  <a:srgbClr val="414B3B"/>
                </a:solidFill>
                <a:latin typeface="Open Sans Light"/>
              </a:rPr>
              <a:t>1. </a:t>
            </a:r>
            <a:r>
              <a:rPr lang="en-US" sz="2266" dirty="0" err="1">
                <a:solidFill>
                  <a:srgbClr val="414B3B"/>
                </a:solidFill>
                <a:latin typeface="Open Sans Light"/>
              </a:rPr>
              <a:t>Deze</a:t>
            </a:r>
            <a:r>
              <a:rPr lang="en-US" sz="2266" dirty="0">
                <a:solidFill>
                  <a:srgbClr val="414B3B"/>
                </a:solidFill>
                <a:latin typeface="Open Sans Light"/>
              </a:rPr>
              <a:t> </a:t>
            </a:r>
            <a:r>
              <a:rPr lang="en-US" sz="2266" dirty="0" err="1">
                <a:solidFill>
                  <a:srgbClr val="414B3B"/>
                </a:solidFill>
                <a:latin typeface="Open Sans Light"/>
              </a:rPr>
              <a:t>wijken</a:t>
            </a:r>
            <a:r>
              <a:rPr lang="en-US" sz="2266" dirty="0">
                <a:solidFill>
                  <a:srgbClr val="414B3B"/>
                </a:solidFill>
                <a:latin typeface="Open Sans Light"/>
              </a:rPr>
              <a:t> </a:t>
            </a:r>
            <a:r>
              <a:rPr lang="en-US" sz="2266" dirty="0" err="1">
                <a:solidFill>
                  <a:srgbClr val="414B3B"/>
                </a:solidFill>
                <a:latin typeface="Open Sans Light"/>
              </a:rPr>
              <a:t>krijgen</a:t>
            </a:r>
            <a:r>
              <a:rPr lang="en-US" sz="2266" dirty="0">
                <a:solidFill>
                  <a:srgbClr val="414B3B"/>
                </a:solidFill>
                <a:latin typeface="Open Sans Light"/>
              </a:rPr>
              <a:t> </a:t>
            </a:r>
            <a:r>
              <a:rPr lang="en-US" sz="2266" dirty="0" err="1">
                <a:solidFill>
                  <a:srgbClr val="414B3B"/>
                </a:solidFill>
                <a:latin typeface="Open Sans Light"/>
              </a:rPr>
              <a:t>deze</a:t>
            </a:r>
            <a:r>
              <a:rPr lang="en-US" sz="2266" dirty="0">
                <a:solidFill>
                  <a:srgbClr val="414B3B"/>
                </a:solidFill>
                <a:latin typeface="Open Sans Light"/>
              </a:rPr>
              <a:t> </a:t>
            </a:r>
            <a:r>
              <a:rPr lang="en-US" sz="2266" dirty="0" err="1">
                <a:solidFill>
                  <a:srgbClr val="414B3B"/>
                </a:solidFill>
                <a:latin typeface="Open Sans Light"/>
              </a:rPr>
              <a:t>benaming</a:t>
            </a:r>
            <a:r>
              <a:rPr lang="en-US" sz="2266" dirty="0">
                <a:solidFill>
                  <a:srgbClr val="414B3B"/>
                </a:solidFill>
                <a:latin typeface="Open Sans Light"/>
              </a:rPr>
              <a:t> </a:t>
            </a:r>
            <a:r>
              <a:rPr lang="en-US" sz="2266" dirty="0" err="1">
                <a:solidFill>
                  <a:srgbClr val="414B3B"/>
                </a:solidFill>
                <a:latin typeface="Open Sans Light"/>
              </a:rPr>
              <a:t>omdat</a:t>
            </a:r>
            <a:r>
              <a:rPr lang="en-US" sz="2266" dirty="0">
                <a:solidFill>
                  <a:srgbClr val="414B3B"/>
                </a:solidFill>
                <a:latin typeface="Open Sans Light"/>
              </a:rPr>
              <a:t> het </a:t>
            </a:r>
            <a:r>
              <a:rPr lang="en-US" sz="2266" dirty="0" err="1">
                <a:solidFill>
                  <a:srgbClr val="414B3B"/>
                </a:solidFill>
                <a:latin typeface="Open Sans Light"/>
              </a:rPr>
              <a:t>goed</a:t>
            </a:r>
            <a:r>
              <a:rPr lang="en-US" sz="2266" dirty="0">
                <a:solidFill>
                  <a:srgbClr val="414B3B"/>
                </a:solidFill>
                <a:latin typeface="Open Sans Light"/>
              </a:rPr>
              <a:t> </a:t>
            </a:r>
            <a:r>
              <a:rPr lang="en-US" sz="2266" dirty="0" err="1">
                <a:solidFill>
                  <a:srgbClr val="414B3B"/>
                </a:solidFill>
                <a:latin typeface="Open Sans Light"/>
              </a:rPr>
              <a:t>gaat</a:t>
            </a:r>
            <a:r>
              <a:rPr lang="en-US" sz="2266" dirty="0">
                <a:solidFill>
                  <a:srgbClr val="414B3B"/>
                </a:solidFill>
                <a:latin typeface="Open Sans Light"/>
              </a:rPr>
              <a:t> in de </a:t>
            </a:r>
            <a:r>
              <a:rPr lang="en-US" sz="2266" dirty="0" err="1">
                <a:solidFill>
                  <a:srgbClr val="414B3B"/>
                </a:solidFill>
                <a:latin typeface="Open Sans Light"/>
              </a:rPr>
              <a:t>wijk</a:t>
            </a:r>
            <a:endParaRPr lang="en-US" sz="2266" dirty="0">
              <a:solidFill>
                <a:srgbClr val="414B3B"/>
              </a:solidFill>
              <a:latin typeface="Open Sans Light"/>
            </a:endParaRPr>
          </a:p>
          <a:p>
            <a:pPr defTabSz="609630">
              <a:lnSpc>
                <a:spcPts val="3173"/>
              </a:lnSpc>
            </a:pPr>
            <a:endParaRPr lang="en-US" sz="2266" dirty="0">
              <a:solidFill>
                <a:srgbClr val="414B3B"/>
              </a:solidFill>
              <a:latin typeface="Open Sans Light"/>
            </a:endParaRPr>
          </a:p>
        </p:txBody>
      </p:sp>
      <p:sp>
        <p:nvSpPr>
          <p:cNvPr id="10" name="TextBox 10"/>
          <p:cNvSpPr txBox="1"/>
          <p:nvPr/>
        </p:nvSpPr>
        <p:spPr>
          <a:xfrm>
            <a:off x="6385016" y="2413212"/>
            <a:ext cx="3137922" cy="2024272"/>
          </a:xfrm>
          <a:prstGeom prst="rect">
            <a:avLst/>
          </a:prstGeom>
        </p:spPr>
        <p:txBody>
          <a:bodyPr lIns="0" tIns="0" rIns="0" bIns="0" rtlCol="0" anchor="t">
            <a:spAutoFit/>
          </a:bodyPr>
          <a:lstStyle/>
          <a:p>
            <a:pPr defTabSz="609630">
              <a:lnSpc>
                <a:spcPts val="3173"/>
              </a:lnSpc>
            </a:pPr>
            <a:r>
              <a:rPr lang="en-US" sz="2266">
                <a:solidFill>
                  <a:srgbClr val="414B3B"/>
                </a:solidFill>
                <a:latin typeface="Open Sans Light"/>
              </a:rPr>
              <a:t>2. Deze wijken krijgen deze benaming omdat de leefbaarheid onder druk staat</a:t>
            </a:r>
          </a:p>
          <a:p>
            <a:pPr defTabSz="609630">
              <a:lnSpc>
                <a:spcPts val="3173"/>
              </a:lnSpc>
            </a:pPr>
            <a:endParaRPr lang="en-US" sz="2266">
              <a:solidFill>
                <a:srgbClr val="414B3B"/>
              </a:solidFill>
              <a:latin typeface="Open Sans Light"/>
            </a:endParaRPr>
          </a:p>
        </p:txBody>
      </p:sp>
      <p:sp>
        <p:nvSpPr>
          <p:cNvPr id="11" name="TextBox 11"/>
          <p:cNvSpPr txBox="1"/>
          <p:nvPr/>
        </p:nvSpPr>
        <p:spPr>
          <a:xfrm>
            <a:off x="2914061" y="4649528"/>
            <a:ext cx="3156335" cy="2434641"/>
          </a:xfrm>
          <a:prstGeom prst="rect">
            <a:avLst/>
          </a:prstGeom>
        </p:spPr>
        <p:txBody>
          <a:bodyPr lIns="0" tIns="0" rIns="0" bIns="0" rtlCol="0" anchor="t">
            <a:spAutoFit/>
          </a:bodyPr>
          <a:lstStyle/>
          <a:p>
            <a:pPr defTabSz="609630">
              <a:lnSpc>
                <a:spcPts val="3173"/>
              </a:lnSpc>
            </a:pPr>
            <a:r>
              <a:rPr lang="en-US" sz="2266">
                <a:solidFill>
                  <a:srgbClr val="414B3B"/>
                </a:solidFill>
                <a:latin typeface="Open Sans Light"/>
              </a:rPr>
              <a:t>3. Deze wijken krijgen deze benaming omdat de overheid hier aandacht aan wilt besteden</a:t>
            </a:r>
          </a:p>
          <a:p>
            <a:pPr defTabSz="609630">
              <a:lnSpc>
                <a:spcPts val="3173"/>
              </a:lnSpc>
            </a:pPr>
            <a:endParaRPr lang="en-US" sz="2266">
              <a:solidFill>
                <a:srgbClr val="414B3B"/>
              </a:solidFill>
              <a:latin typeface="Open Sans Light"/>
            </a:endParaRPr>
          </a:p>
        </p:txBody>
      </p:sp>
      <p:sp>
        <p:nvSpPr>
          <p:cNvPr id="12" name="TextBox 12"/>
          <p:cNvSpPr txBox="1"/>
          <p:nvPr/>
        </p:nvSpPr>
        <p:spPr>
          <a:xfrm>
            <a:off x="6336868" y="4680427"/>
            <a:ext cx="3335181" cy="2024272"/>
          </a:xfrm>
          <a:prstGeom prst="rect">
            <a:avLst/>
          </a:prstGeom>
        </p:spPr>
        <p:txBody>
          <a:bodyPr lIns="0" tIns="0" rIns="0" bIns="0" rtlCol="0" anchor="t">
            <a:spAutoFit/>
          </a:bodyPr>
          <a:lstStyle/>
          <a:p>
            <a:pPr defTabSz="609630">
              <a:lnSpc>
                <a:spcPts val="3173"/>
              </a:lnSpc>
            </a:pPr>
            <a:r>
              <a:rPr lang="en-US" sz="2266">
                <a:solidFill>
                  <a:srgbClr val="414B3B"/>
                </a:solidFill>
                <a:latin typeface="Open Sans Light"/>
              </a:rPr>
              <a:t>4. Deze wijken krijgen deze benaming omdat het een mooi aanbeeld is als je erover heen vliegt. </a:t>
            </a:r>
          </a:p>
          <a:p>
            <a:pPr defTabSz="609630">
              <a:lnSpc>
                <a:spcPts val="3173"/>
              </a:lnSpc>
            </a:pPr>
            <a:endParaRPr lang="en-US" sz="2266">
              <a:solidFill>
                <a:srgbClr val="414B3B"/>
              </a:solidFill>
              <a:latin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0" y="685800"/>
            <a:ext cx="10663155" cy="1803043"/>
          </a:xfrm>
          <a:prstGeom prst="rect">
            <a:avLst/>
          </a:prstGeom>
        </p:spPr>
      </p:pic>
      <p:sp>
        <p:nvSpPr>
          <p:cNvPr id="3" name="TextBox 3"/>
          <p:cNvSpPr txBox="1"/>
          <p:nvPr/>
        </p:nvSpPr>
        <p:spPr>
          <a:xfrm>
            <a:off x="1015589" y="1263472"/>
            <a:ext cx="8631977" cy="654025"/>
          </a:xfrm>
          <a:prstGeom prst="rect">
            <a:avLst/>
          </a:prstGeom>
        </p:spPr>
        <p:txBody>
          <a:bodyPr lIns="0" tIns="0" rIns="0" bIns="0" rtlCol="0" anchor="t">
            <a:spAutoFit/>
          </a:bodyPr>
          <a:lstStyle/>
          <a:p>
            <a:pPr defTabSz="609630">
              <a:lnSpc>
                <a:spcPts val="5120"/>
              </a:lnSpc>
            </a:pPr>
            <a:r>
              <a:rPr lang="en-US" sz="4266">
                <a:solidFill>
                  <a:srgbClr val="FFF9F3"/>
                </a:solidFill>
                <a:latin typeface="Rubik One"/>
              </a:rPr>
              <a:t>Wat betekent participatie? </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429513" y="1587322"/>
            <a:ext cx="1762487" cy="512334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17649" y="4543392"/>
            <a:ext cx="3436144" cy="212416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35905" y="4543392"/>
            <a:ext cx="3436144" cy="2124161"/>
          </a:xfrm>
          <a:prstGeom prst="rect">
            <a:avLst/>
          </a:prstGeom>
        </p:spPr>
      </p:pic>
      <p:sp>
        <p:nvSpPr>
          <p:cNvPr id="4" name="TextBox 4"/>
          <p:cNvSpPr txBox="1"/>
          <p:nvPr/>
        </p:nvSpPr>
        <p:spPr>
          <a:xfrm>
            <a:off x="313774" y="221221"/>
            <a:ext cx="11881087" cy="1179810"/>
          </a:xfrm>
          <a:prstGeom prst="rect">
            <a:avLst/>
          </a:prstGeom>
        </p:spPr>
        <p:txBody>
          <a:bodyPr lIns="0" tIns="0" rIns="0" bIns="0" rtlCol="0" anchor="t">
            <a:spAutoFit/>
          </a:bodyPr>
          <a:lstStyle/>
          <a:p>
            <a:pPr defTabSz="609630">
              <a:lnSpc>
                <a:spcPts val="4640"/>
              </a:lnSpc>
              <a:spcBef>
                <a:spcPct val="0"/>
              </a:spcBef>
            </a:pPr>
            <a:r>
              <a:rPr lang="en-US" sz="3867">
                <a:solidFill>
                  <a:srgbClr val="414B3B"/>
                </a:solidFill>
                <a:latin typeface="Rubik One"/>
              </a:rPr>
              <a:t>Wat is het verschil met de toekomstige Omgevingswet en de huidige wetgevingen?                           </a:t>
            </a:r>
          </a:p>
        </p:txBody>
      </p:sp>
      <p:sp>
        <p:nvSpPr>
          <p:cNvPr id="5" name="TextBox 5"/>
          <p:cNvSpPr txBox="1"/>
          <p:nvPr/>
        </p:nvSpPr>
        <p:spPr>
          <a:xfrm>
            <a:off x="2757554" y="5155825"/>
            <a:ext cx="3156335" cy="793166"/>
          </a:xfrm>
          <a:prstGeom prst="rect">
            <a:avLst/>
          </a:prstGeom>
        </p:spPr>
        <p:txBody>
          <a:bodyPr lIns="0" tIns="0" rIns="0" bIns="0" rtlCol="0" anchor="t">
            <a:spAutoFit/>
          </a:bodyPr>
          <a:lstStyle/>
          <a:p>
            <a:pPr defTabSz="609630">
              <a:lnSpc>
                <a:spcPts val="3173"/>
              </a:lnSpc>
            </a:pPr>
            <a:r>
              <a:rPr lang="en-US" sz="2266">
                <a:solidFill>
                  <a:srgbClr val="414B3B"/>
                </a:solidFill>
                <a:latin typeface="Open Sans Light"/>
              </a:rPr>
              <a:t>3. participatie wordt bevorderd </a:t>
            </a:r>
          </a:p>
        </p:txBody>
      </p:sp>
      <p:sp>
        <p:nvSpPr>
          <p:cNvPr id="6" name="TextBox 6"/>
          <p:cNvSpPr txBox="1"/>
          <p:nvPr/>
        </p:nvSpPr>
        <p:spPr>
          <a:xfrm>
            <a:off x="6336868" y="5189759"/>
            <a:ext cx="3335181" cy="793166"/>
          </a:xfrm>
          <a:prstGeom prst="rect">
            <a:avLst/>
          </a:prstGeom>
        </p:spPr>
        <p:txBody>
          <a:bodyPr lIns="0" tIns="0" rIns="0" bIns="0" rtlCol="0" anchor="t">
            <a:spAutoFit/>
          </a:bodyPr>
          <a:lstStyle/>
          <a:p>
            <a:pPr defTabSz="609630">
              <a:lnSpc>
                <a:spcPts val="3173"/>
              </a:lnSpc>
            </a:pPr>
            <a:r>
              <a:rPr lang="en-US" sz="2266">
                <a:solidFill>
                  <a:srgbClr val="414B3B"/>
                </a:solidFill>
                <a:latin typeface="Open Sans Light"/>
              </a:rPr>
              <a:t>4. minder ruimte voor bewonersinitiatieven</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17649" y="2231563"/>
            <a:ext cx="3436144" cy="2124161"/>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35905" y="2231563"/>
            <a:ext cx="3436144" cy="2124161"/>
          </a:xfrm>
          <a:prstGeom prst="rect">
            <a:avLst/>
          </a:prstGeom>
        </p:spPr>
      </p:pic>
      <p:sp>
        <p:nvSpPr>
          <p:cNvPr id="9" name="TextBox 9"/>
          <p:cNvSpPr txBox="1"/>
          <p:nvPr/>
        </p:nvSpPr>
        <p:spPr>
          <a:xfrm>
            <a:off x="2757554" y="2877931"/>
            <a:ext cx="3156335" cy="793166"/>
          </a:xfrm>
          <a:prstGeom prst="rect">
            <a:avLst/>
          </a:prstGeom>
        </p:spPr>
        <p:txBody>
          <a:bodyPr lIns="0" tIns="0" rIns="0" bIns="0" rtlCol="0" anchor="t">
            <a:spAutoFit/>
          </a:bodyPr>
          <a:lstStyle/>
          <a:p>
            <a:pPr marL="244698" lvl="1" defTabSz="609630">
              <a:lnSpc>
                <a:spcPts val="3173"/>
              </a:lnSpc>
            </a:pPr>
            <a:r>
              <a:rPr lang="en-US" sz="2266" dirty="0">
                <a:solidFill>
                  <a:srgbClr val="414B3B"/>
                </a:solidFill>
                <a:latin typeface="Open Sans Light"/>
              </a:rPr>
              <a:t>1. van 26 </a:t>
            </a:r>
            <a:r>
              <a:rPr lang="en-US" sz="2266" dirty="0" err="1">
                <a:solidFill>
                  <a:srgbClr val="414B3B"/>
                </a:solidFill>
                <a:latin typeface="Open Sans Light"/>
              </a:rPr>
              <a:t>wetten</a:t>
            </a:r>
            <a:r>
              <a:rPr lang="en-US" sz="2266" dirty="0">
                <a:solidFill>
                  <a:srgbClr val="414B3B"/>
                </a:solidFill>
                <a:latin typeface="Open Sans Light"/>
              </a:rPr>
              <a:t> </a:t>
            </a:r>
            <a:r>
              <a:rPr lang="en-US" sz="2266" dirty="0" err="1">
                <a:solidFill>
                  <a:srgbClr val="414B3B"/>
                </a:solidFill>
                <a:latin typeface="Open Sans Light"/>
              </a:rPr>
              <a:t>terug</a:t>
            </a:r>
            <a:r>
              <a:rPr lang="en-US" sz="2266" dirty="0">
                <a:solidFill>
                  <a:srgbClr val="414B3B"/>
                </a:solidFill>
                <a:latin typeface="Open Sans Light"/>
              </a:rPr>
              <a:t> </a:t>
            </a:r>
            <a:r>
              <a:rPr lang="en-US" sz="2266" dirty="0" err="1">
                <a:solidFill>
                  <a:srgbClr val="414B3B"/>
                </a:solidFill>
                <a:latin typeface="Open Sans Light"/>
              </a:rPr>
              <a:t>naar</a:t>
            </a:r>
            <a:r>
              <a:rPr lang="en-US" sz="2266" dirty="0">
                <a:solidFill>
                  <a:srgbClr val="414B3B"/>
                </a:solidFill>
                <a:latin typeface="Open Sans Light"/>
              </a:rPr>
              <a:t> </a:t>
            </a:r>
            <a:r>
              <a:rPr lang="en-US" sz="2266" dirty="0" err="1">
                <a:solidFill>
                  <a:srgbClr val="414B3B"/>
                </a:solidFill>
                <a:latin typeface="Open Sans Light"/>
              </a:rPr>
              <a:t>één</a:t>
            </a:r>
            <a:r>
              <a:rPr lang="en-US" sz="2266" dirty="0">
                <a:solidFill>
                  <a:srgbClr val="414B3B"/>
                </a:solidFill>
                <a:latin typeface="Open Sans Light"/>
              </a:rPr>
              <a:t> wet</a:t>
            </a:r>
          </a:p>
        </p:txBody>
      </p:sp>
      <p:sp>
        <p:nvSpPr>
          <p:cNvPr id="10" name="TextBox 10"/>
          <p:cNvSpPr txBox="1"/>
          <p:nvPr/>
        </p:nvSpPr>
        <p:spPr>
          <a:xfrm>
            <a:off x="6336868" y="3077956"/>
            <a:ext cx="3335181" cy="382797"/>
          </a:xfrm>
          <a:prstGeom prst="rect">
            <a:avLst/>
          </a:prstGeom>
        </p:spPr>
        <p:txBody>
          <a:bodyPr lIns="0" tIns="0" rIns="0" bIns="0" rtlCol="0" anchor="t">
            <a:spAutoFit/>
          </a:bodyPr>
          <a:lstStyle/>
          <a:p>
            <a:pPr defTabSz="609630">
              <a:lnSpc>
                <a:spcPts val="3173"/>
              </a:lnSpc>
            </a:pPr>
            <a:r>
              <a:rPr lang="en-US" sz="2266">
                <a:solidFill>
                  <a:srgbClr val="414B3B"/>
                </a:solidFill>
                <a:latin typeface="Open Sans Light"/>
              </a:rPr>
              <a:t>2. een integrale aanpak</a:t>
            </a: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014948" y="3656915"/>
            <a:ext cx="2335802" cy="331105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3050" y="3515125"/>
            <a:ext cx="2150390" cy="34083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232" y="1483406"/>
            <a:ext cx="9780968" cy="1653873"/>
          </a:xfrm>
          <a:prstGeom prst="rect">
            <a:avLst/>
          </a:prstGeom>
        </p:spPr>
      </p:pic>
      <p:sp>
        <p:nvSpPr>
          <p:cNvPr id="3" name="TextBox 3"/>
          <p:cNvSpPr txBox="1"/>
          <p:nvPr/>
        </p:nvSpPr>
        <p:spPr>
          <a:xfrm>
            <a:off x="2023681" y="1846125"/>
            <a:ext cx="9482519" cy="919675"/>
          </a:xfrm>
          <a:prstGeom prst="rect">
            <a:avLst/>
          </a:prstGeom>
        </p:spPr>
        <p:txBody>
          <a:bodyPr lIns="0" tIns="0" rIns="0" bIns="0" rtlCol="0" anchor="t">
            <a:spAutoFit/>
          </a:bodyPr>
          <a:lstStyle/>
          <a:p>
            <a:pPr defTabSz="609630">
              <a:lnSpc>
                <a:spcPts val="3672"/>
              </a:lnSpc>
            </a:pPr>
            <a:r>
              <a:rPr lang="en-US" sz="3060">
                <a:solidFill>
                  <a:srgbClr val="FFF9F3"/>
                </a:solidFill>
                <a:latin typeface="Rubik One"/>
              </a:rPr>
              <a:t>Hoe herken je gentrificatie in een wijk? Mag kenmerken uit verschillende fases zijn</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1758" y="2138336"/>
            <a:ext cx="3235115" cy="47196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A7018-ED98-13D5-A492-A8583EA96994}"/>
              </a:ext>
            </a:extLst>
          </p:cNvPr>
          <p:cNvSpPr>
            <a:spLocks noGrp="1"/>
          </p:cNvSpPr>
          <p:nvPr>
            <p:ph type="title"/>
          </p:nvPr>
        </p:nvSpPr>
        <p:spPr/>
        <p:txBody>
          <a:bodyPr/>
          <a:lstStyle/>
          <a:p>
            <a:r>
              <a:rPr lang="nl-NL" dirty="0"/>
              <a:t>Programma</a:t>
            </a:r>
          </a:p>
        </p:txBody>
      </p:sp>
      <p:sp>
        <p:nvSpPr>
          <p:cNvPr id="4" name="Tekstvak 3">
            <a:extLst>
              <a:ext uri="{FF2B5EF4-FFF2-40B4-BE49-F238E27FC236}">
                <a16:creationId xmlns:a16="http://schemas.microsoft.com/office/drawing/2014/main" id="{37CA90E3-27FA-A26F-F528-E42C2CD0CC4C}"/>
              </a:ext>
            </a:extLst>
          </p:cNvPr>
          <p:cNvSpPr txBox="1">
            <a:spLocks noGrp="1" noRot="1" noMove="1" noResize="1" noEditPoints="1" noAdjustHandles="1" noChangeArrowheads="1" noChangeShapeType="1"/>
          </p:cNvSpPr>
          <p:nvPr/>
        </p:nvSpPr>
        <p:spPr>
          <a:xfrm>
            <a:off x="838201" y="1690688"/>
            <a:ext cx="6767944" cy="4370427"/>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GB" sz="2000" dirty="0">
                <a:effectLst/>
                <a:ea typeface="Calibri" panose="020F0502020204030204" pitchFamily="34" charset="0"/>
              </a:rPr>
              <a:t>FEEDBACKFRIENDS TP2</a:t>
            </a:r>
            <a:r>
              <a:rPr lang="en-GB" sz="2000" dirty="0">
                <a:ea typeface="Calibri" panose="020F0502020204030204" pitchFamily="34" charset="0"/>
              </a:rPr>
              <a:t> </a:t>
            </a:r>
            <a:endParaRPr lang="en-GB" sz="2000" dirty="0">
              <a:effectLst/>
              <a:ea typeface="Calibri" panose="020F0502020204030204" pitchFamily="34" charset="0"/>
            </a:endParaRPr>
          </a:p>
          <a:p>
            <a:pPr marL="285750" indent="-285750">
              <a:lnSpc>
                <a:spcPct val="150000"/>
              </a:lnSpc>
              <a:spcAft>
                <a:spcPts val="800"/>
              </a:spcAft>
              <a:buFont typeface="Arial" panose="020B0604020202020204" pitchFamily="34" charset="0"/>
              <a:buChar char="•"/>
            </a:pPr>
            <a:r>
              <a:rPr lang="en-GB" sz="2000" dirty="0" err="1">
                <a:effectLst/>
                <a:ea typeface="Calibri" panose="020F0502020204030204" pitchFamily="34" charset="0"/>
                <a:cs typeface="Times New Roman" panose="02020603050405020304" pitchFamily="18" charset="0"/>
              </a:rPr>
              <a:t>Participatiesamenleving</a:t>
            </a:r>
            <a:r>
              <a:rPr lang="en-GB" sz="2000" dirty="0">
                <a:effectLst/>
                <a:ea typeface="Calibri" panose="020F0502020204030204" pitchFamily="34" charset="0"/>
                <a:cs typeface="Times New Roman" panose="02020603050405020304" pitchFamily="18" charset="0"/>
              </a:rPr>
              <a:t> </a:t>
            </a:r>
            <a:r>
              <a:rPr lang="en-GB" sz="2000" dirty="0" err="1">
                <a:effectLst/>
                <a:ea typeface="Calibri" panose="020F0502020204030204" pitchFamily="34" charset="0"/>
                <a:cs typeface="Times New Roman" panose="02020603050405020304" pitchFamily="18" charset="0"/>
              </a:rPr>
              <a:t>en</a:t>
            </a:r>
            <a:r>
              <a:rPr lang="en-GB" sz="2000" dirty="0">
                <a:effectLst/>
                <a:ea typeface="Calibri" panose="020F0502020204030204" pitchFamily="34" charset="0"/>
                <a:cs typeface="Times New Roman" panose="02020603050405020304" pitchFamily="18" charset="0"/>
              </a:rPr>
              <a:t> civil society &gt; flip de classroom! </a:t>
            </a:r>
          </a:p>
          <a:p>
            <a:pPr marL="285750" indent="-285750">
              <a:lnSpc>
                <a:spcPct val="150000"/>
              </a:lnSpc>
              <a:spcAft>
                <a:spcPts val="800"/>
              </a:spcAft>
              <a:buFont typeface="Arial" panose="020B0604020202020204" pitchFamily="34" charset="0"/>
              <a:buChar char="•"/>
            </a:pPr>
            <a:r>
              <a:rPr lang="en-GB" sz="2000" dirty="0" err="1">
                <a:effectLst/>
                <a:ea typeface="Calibri" panose="020F0502020204030204" pitchFamily="34" charset="0"/>
                <a:cs typeface="Times New Roman" panose="02020603050405020304" pitchFamily="18" charset="0"/>
              </a:rPr>
              <a:t>Testje</a:t>
            </a:r>
            <a:r>
              <a:rPr lang="en-GB" sz="2000" dirty="0">
                <a:effectLst/>
                <a:ea typeface="Calibri" panose="020F0502020204030204" pitchFamily="34" charset="0"/>
                <a:cs typeface="Times New Roman" panose="02020603050405020304" pitchFamily="18" charset="0"/>
              </a:rPr>
              <a:t>! </a:t>
            </a:r>
            <a:endParaRPr lang="nl-NL" sz="2000" dirty="0">
              <a:effectLst/>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nl-NL" sz="2000" dirty="0"/>
              <a:t>Voorbereiden excursie </a:t>
            </a:r>
          </a:p>
          <a:p>
            <a:pPr marL="285750" indent="-285750">
              <a:lnSpc>
                <a:spcPct val="150000"/>
              </a:lnSpc>
              <a:buFont typeface="Arial" panose="020B0604020202020204" pitchFamily="34" charset="0"/>
              <a:buChar char="•"/>
            </a:pPr>
            <a:endParaRPr lang="nl-NL" sz="2000" dirty="0"/>
          </a:p>
          <a:p>
            <a:pPr marL="285750" indent="-285750">
              <a:lnSpc>
                <a:spcPct val="150000"/>
              </a:lnSpc>
              <a:buFont typeface="Arial" panose="020B0604020202020204" pitchFamily="34" charset="0"/>
              <a:buChar char="•"/>
            </a:pPr>
            <a:r>
              <a:rPr lang="nl-NL" sz="2000" dirty="0"/>
              <a:t>12.00 opening schildering </a:t>
            </a:r>
          </a:p>
          <a:p>
            <a:pPr>
              <a:lnSpc>
                <a:spcPct val="150000"/>
              </a:lnSpc>
            </a:pPr>
            <a:endParaRPr lang="nl-NL" sz="2000" dirty="0"/>
          </a:p>
          <a:p>
            <a:pPr marL="285750" indent="-285750">
              <a:lnSpc>
                <a:spcPct val="150000"/>
              </a:lnSpc>
              <a:buFont typeface="Arial" panose="020B0604020202020204" pitchFamily="34" charset="0"/>
              <a:buChar char="•"/>
            </a:pPr>
            <a:r>
              <a:rPr lang="nl-NL" sz="2000" dirty="0"/>
              <a:t>Werken aan IBS </a:t>
            </a:r>
          </a:p>
          <a:p>
            <a:endParaRPr lang="nl-NL" dirty="0"/>
          </a:p>
        </p:txBody>
      </p:sp>
    </p:spTree>
    <p:extLst>
      <p:ext uri="{BB962C8B-B14F-4D97-AF65-F5344CB8AC3E}">
        <p14:creationId xmlns:p14="http://schemas.microsoft.com/office/powerpoint/2010/main" val="355598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0" y="1635908"/>
            <a:ext cx="9200813" cy="1555774"/>
          </a:xfrm>
          <a:prstGeom prst="rect">
            <a:avLst/>
          </a:prstGeom>
        </p:spPr>
      </p:pic>
      <p:sp>
        <p:nvSpPr>
          <p:cNvPr id="3" name="TextBox 3"/>
          <p:cNvSpPr txBox="1"/>
          <p:nvPr/>
        </p:nvSpPr>
        <p:spPr>
          <a:xfrm>
            <a:off x="298449" y="1998626"/>
            <a:ext cx="9482519" cy="919675"/>
          </a:xfrm>
          <a:prstGeom prst="rect">
            <a:avLst/>
          </a:prstGeom>
        </p:spPr>
        <p:txBody>
          <a:bodyPr lIns="0" tIns="0" rIns="0" bIns="0" rtlCol="0" anchor="t">
            <a:spAutoFit/>
          </a:bodyPr>
          <a:lstStyle/>
          <a:p>
            <a:pPr defTabSz="609630">
              <a:lnSpc>
                <a:spcPts val="3672"/>
              </a:lnSpc>
            </a:pPr>
            <a:r>
              <a:rPr lang="en-US" sz="3060">
                <a:solidFill>
                  <a:srgbClr val="FFF9F3"/>
                </a:solidFill>
                <a:latin typeface="Rubik One"/>
              </a:rPr>
              <a:t>Noem een stad waar gentrificatie plaats vindt/ heeft gevonden? </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8811882" y="1635908"/>
            <a:ext cx="3380118" cy="522209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sp>
        <p:nvSpPr>
          <p:cNvPr id="2" name="AutoShape 2"/>
          <p:cNvSpPr/>
          <p:nvPr/>
        </p:nvSpPr>
        <p:spPr>
          <a:xfrm>
            <a:off x="-253263" y="3270619"/>
            <a:ext cx="12821838" cy="41731"/>
          </a:xfrm>
          <a:prstGeom prst="rect">
            <a:avLst/>
          </a:prstGeom>
          <a:solidFill>
            <a:srgbClr val="414B3B"/>
          </a:solidFill>
        </p:spPr>
        <p:txBody>
          <a:bodyPr/>
          <a:lstStyle/>
          <a:p>
            <a:pPr defTabSz="609630"/>
            <a:endParaRPr lang="nl-NL" sz="1200">
              <a:solidFill>
                <a:prstClr val="black"/>
              </a:solidFill>
              <a:latin typeface="Calibri"/>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041" y="513149"/>
            <a:ext cx="2618850" cy="344585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651025" y="513149"/>
            <a:ext cx="2443267" cy="364172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0505">
            <a:off x="4614094" y="375249"/>
            <a:ext cx="2618509" cy="27432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284375" y="853810"/>
            <a:ext cx="1217167" cy="1217167"/>
          </a:xfrm>
          <a:prstGeom prst="rect">
            <a:avLst/>
          </a:prstGeom>
        </p:spPr>
      </p:pic>
      <p:sp>
        <p:nvSpPr>
          <p:cNvPr id="7" name="TextBox 7"/>
          <p:cNvSpPr txBox="1"/>
          <p:nvPr/>
        </p:nvSpPr>
        <p:spPr>
          <a:xfrm>
            <a:off x="1426619" y="4638693"/>
            <a:ext cx="9338763" cy="1308050"/>
          </a:xfrm>
          <a:prstGeom prst="rect">
            <a:avLst/>
          </a:prstGeom>
        </p:spPr>
        <p:txBody>
          <a:bodyPr lIns="0" tIns="0" rIns="0" bIns="0" rtlCol="0" anchor="t">
            <a:spAutoFit/>
          </a:bodyPr>
          <a:lstStyle/>
          <a:p>
            <a:pPr algn="ctr" defTabSz="609630">
              <a:lnSpc>
                <a:spcPts val="5120"/>
              </a:lnSpc>
            </a:pPr>
            <a:r>
              <a:rPr lang="en-US" sz="4266">
                <a:solidFill>
                  <a:srgbClr val="414B3B"/>
                </a:solidFill>
                <a:latin typeface="Rubik One"/>
              </a:rPr>
              <a:t>Wat is leefbaarheid en hoe kan je dit meten?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sp>
        <p:nvSpPr>
          <p:cNvPr id="2" name="TextBox 2"/>
          <p:cNvSpPr txBox="1"/>
          <p:nvPr/>
        </p:nvSpPr>
        <p:spPr>
          <a:xfrm>
            <a:off x="2825062" y="1814504"/>
            <a:ext cx="4573017" cy="1962076"/>
          </a:xfrm>
          <a:prstGeom prst="rect">
            <a:avLst/>
          </a:prstGeom>
        </p:spPr>
        <p:txBody>
          <a:bodyPr lIns="0" tIns="0" rIns="0" bIns="0" rtlCol="0" anchor="t">
            <a:spAutoFit/>
          </a:bodyPr>
          <a:lstStyle/>
          <a:p>
            <a:pPr defTabSz="609630">
              <a:lnSpc>
                <a:spcPts val="5120"/>
              </a:lnSpc>
            </a:pPr>
            <a:r>
              <a:rPr lang="en-US" sz="4266">
                <a:solidFill>
                  <a:srgbClr val="414B3B"/>
                </a:solidFill>
                <a:latin typeface="Rubik One"/>
              </a:rPr>
              <a:t>Welk(e) document(en) stelt de gemeente op?</a:t>
            </a:r>
          </a:p>
        </p:txBody>
      </p:sp>
      <p:grpSp>
        <p:nvGrpSpPr>
          <p:cNvPr id="3" name="Group 3"/>
          <p:cNvGrpSpPr/>
          <p:nvPr/>
        </p:nvGrpSpPr>
        <p:grpSpPr>
          <a:xfrm>
            <a:off x="8076022" y="1147008"/>
            <a:ext cx="3113651" cy="1254726"/>
            <a:chOff x="0" y="0"/>
            <a:chExt cx="5735829" cy="2311400"/>
          </a:xfrm>
        </p:grpSpPr>
        <p:sp>
          <p:nvSpPr>
            <p:cNvPr id="4" name="Freeform 4"/>
            <p:cNvSpPr/>
            <p:nvPr/>
          </p:nvSpPr>
          <p:spPr>
            <a:xfrm>
              <a:off x="0" y="0"/>
              <a:ext cx="5735829" cy="2311400"/>
            </a:xfrm>
            <a:custGeom>
              <a:avLst/>
              <a:gdLst/>
              <a:ahLst/>
              <a:cxnLst/>
              <a:rect l="l" t="t" r="r" b="b"/>
              <a:pathLst>
                <a:path w="5735829" h="2311400">
                  <a:moveTo>
                    <a:pt x="5431029" y="0"/>
                  </a:moveTo>
                  <a:lnTo>
                    <a:pt x="304800" y="0"/>
                  </a:lnTo>
                  <a:cubicBezTo>
                    <a:pt x="135890" y="0"/>
                    <a:pt x="0" y="135890"/>
                    <a:pt x="0" y="304800"/>
                  </a:cubicBezTo>
                  <a:lnTo>
                    <a:pt x="0" y="2006600"/>
                  </a:lnTo>
                  <a:cubicBezTo>
                    <a:pt x="0" y="2175510"/>
                    <a:pt x="135890" y="2311400"/>
                    <a:pt x="304800" y="2311400"/>
                  </a:cubicBezTo>
                  <a:lnTo>
                    <a:pt x="5431029" y="2311400"/>
                  </a:lnTo>
                  <a:cubicBezTo>
                    <a:pt x="5599939" y="2311400"/>
                    <a:pt x="5735829" y="2175510"/>
                    <a:pt x="5735829" y="2006600"/>
                  </a:cubicBezTo>
                  <a:lnTo>
                    <a:pt x="5735829" y="304800"/>
                  </a:lnTo>
                  <a:cubicBezTo>
                    <a:pt x="5735829" y="135890"/>
                    <a:pt x="5599939" y="0"/>
                    <a:pt x="5431029" y="0"/>
                  </a:cubicBezTo>
                  <a:close/>
                </a:path>
              </a:pathLst>
            </a:custGeom>
            <a:solidFill>
              <a:srgbClr val="414B3B"/>
            </a:solidFill>
          </p:spPr>
          <p:txBody>
            <a:bodyPr/>
            <a:lstStyle/>
            <a:p>
              <a:pPr defTabSz="609630"/>
              <a:endParaRPr lang="nl-NL" sz="1200">
                <a:solidFill>
                  <a:prstClr val="black"/>
                </a:solidFill>
                <a:latin typeface="Calibri"/>
              </a:endParaRPr>
            </a:p>
          </p:txBody>
        </p:sp>
      </p:grpSp>
      <p:grpSp>
        <p:nvGrpSpPr>
          <p:cNvPr id="5" name="Group 5"/>
          <p:cNvGrpSpPr/>
          <p:nvPr/>
        </p:nvGrpSpPr>
        <p:grpSpPr>
          <a:xfrm>
            <a:off x="8076022" y="2798284"/>
            <a:ext cx="3113651" cy="1254726"/>
            <a:chOff x="0" y="0"/>
            <a:chExt cx="5735829" cy="2311400"/>
          </a:xfrm>
        </p:grpSpPr>
        <p:sp>
          <p:nvSpPr>
            <p:cNvPr id="6" name="Freeform 6"/>
            <p:cNvSpPr/>
            <p:nvPr/>
          </p:nvSpPr>
          <p:spPr>
            <a:xfrm>
              <a:off x="0" y="0"/>
              <a:ext cx="5735829" cy="2311400"/>
            </a:xfrm>
            <a:custGeom>
              <a:avLst/>
              <a:gdLst/>
              <a:ahLst/>
              <a:cxnLst/>
              <a:rect l="l" t="t" r="r" b="b"/>
              <a:pathLst>
                <a:path w="5735829" h="2311400">
                  <a:moveTo>
                    <a:pt x="5431029" y="0"/>
                  </a:moveTo>
                  <a:lnTo>
                    <a:pt x="304800" y="0"/>
                  </a:lnTo>
                  <a:cubicBezTo>
                    <a:pt x="135890" y="0"/>
                    <a:pt x="0" y="135890"/>
                    <a:pt x="0" y="304800"/>
                  </a:cubicBezTo>
                  <a:lnTo>
                    <a:pt x="0" y="2006600"/>
                  </a:lnTo>
                  <a:cubicBezTo>
                    <a:pt x="0" y="2175510"/>
                    <a:pt x="135890" y="2311400"/>
                    <a:pt x="304800" y="2311400"/>
                  </a:cubicBezTo>
                  <a:lnTo>
                    <a:pt x="5431029" y="2311400"/>
                  </a:lnTo>
                  <a:cubicBezTo>
                    <a:pt x="5599939" y="2311400"/>
                    <a:pt x="5735829" y="2175510"/>
                    <a:pt x="5735829" y="2006600"/>
                  </a:cubicBezTo>
                  <a:lnTo>
                    <a:pt x="5735829" y="304800"/>
                  </a:lnTo>
                  <a:cubicBezTo>
                    <a:pt x="5735829" y="135890"/>
                    <a:pt x="5599939" y="0"/>
                    <a:pt x="5431029" y="0"/>
                  </a:cubicBezTo>
                  <a:close/>
                </a:path>
              </a:pathLst>
            </a:custGeom>
            <a:solidFill>
              <a:srgbClr val="414B3B"/>
            </a:solidFill>
          </p:spPr>
          <p:txBody>
            <a:bodyPr/>
            <a:lstStyle/>
            <a:p>
              <a:pPr defTabSz="609630"/>
              <a:endParaRPr lang="nl-NL" sz="1200">
                <a:solidFill>
                  <a:prstClr val="black"/>
                </a:solidFill>
                <a:latin typeface="Calibri"/>
              </a:endParaRPr>
            </a:p>
          </p:txBody>
        </p:sp>
      </p:grpSp>
      <p:grpSp>
        <p:nvGrpSpPr>
          <p:cNvPr id="7" name="Group 7"/>
          <p:cNvGrpSpPr/>
          <p:nvPr/>
        </p:nvGrpSpPr>
        <p:grpSpPr>
          <a:xfrm>
            <a:off x="8076022" y="4469802"/>
            <a:ext cx="3113651" cy="1254726"/>
            <a:chOff x="0" y="0"/>
            <a:chExt cx="5735829" cy="2311400"/>
          </a:xfrm>
        </p:grpSpPr>
        <p:sp>
          <p:nvSpPr>
            <p:cNvPr id="8" name="Freeform 8"/>
            <p:cNvSpPr/>
            <p:nvPr/>
          </p:nvSpPr>
          <p:spPr>
            <a:xfrm>
              <a:off x="0" y="0"/>
              <a:ext cx="5735829" cy="2311400"/>
            </a:xfrm>
            <a:custGeom>
              <a:avLst/>
              <a:gdLst/>
              <a:ahLst/>
              <a:cxnLst/>
              <a:rect l="l" t="t" r="r" b="b"/>
              <a:pathLst>
                <a:path w="5735829" h="2311400">
                  <a:moveTo>
                    <a:pt x="5431029" y="0"/>
                  </a:moveTo>
                  <a:lnTo>
                    <a:pt x="304800" y="0"/>
                  </a:lnTo>
                  <a:cubicBezTo>
                    <a:pt x="135890" y="0"/>
                    <a:pt x="0" y="135890"/>
                    <a:pt x="0" y="304800"/>
                  </a:cubicBezTo>
                  <a:lnTo>
                    <a:pt x="0" y="2006600"/>
                  </a:lnTo>
                  <a:cubicBezTo>
                    <a:pt x="0" y="2175510"/>
                    <a:pt x="135890" y="2311400"/>
                    <a:pt x="304800" y="2311400"/>
                  </a:cubicBezTo>
                  <a:lnTo>
                    <a:pt x="5431029" y="2311400"/>
                  </a:lnTo>
                  <a:cubicBezTo>
                    <a:pt x="5599939" y="2311400"/>
                    <a:pt x="5735829" y="2175510"/>
                    <a:pt x="5735829" y="2006600"/>
                  </a:cubicBezTo>
                  <a:lnTo>
                    <a:pt x="5735829" y="304800"/>
                  </a:lnTo>
                  <a:cubicBezTo>
                    <a:pt x="5735829" y="135890"/>
                    <a:pt x="5599939" y="0"/>
                    <a:pt x="5431029" y="0"/>
                  </a:cubicBezTo>
                  <a:close/>
                </a:path>
              </a:pathLst>
            </a:custGeom>
            <a:solidFill>
              <a:srgbClr val="414B3B"/>
            </a:solidFill>
          </p:spPr>
          <p:txBody>
            <a:bodyPr/>
            <a:lstStyle/>
            <a:p>
              <a:pPr defTabSz="609630"/>
              <a:endParaRPr lang="nl-NL" sz="1200">
                <a:solidFill>
                  <a:prstClr val="black"/>
                </a:solidFill>
                <a:latin typeface="Calibri"/>
              </a:endParaRPr>
            </a:p>
          </p:txBody>
        </p:sp>
      </p:grpSp>
      <p:grpSp>
        <p:nvGrpSpPr>
          <p:cNvPr id="9" name="Group 9"/>
          <p:cNvGrpSpPr/>
          <p:nvPr/>
        </p:nvGrpSpPr>
        <p:grpSpPr>
          <a:xfrm>
            <a:off x="8476263" y="1282311"/>
            <a:ext cx="2371252" cy="1288282"/>
            <a:chOff x="0" y="-57149"/>
            <a:chExt cx="4742504" cy="2576564"/>
          </a:xfrm>
        </p:grpSpPr>
        <p:sp>
          <p:nvSpPr>
            <p:cNvPr id="10" name="TextBox 10"/>
            <p:cNvSpPr txBox="1"/>
            <p:nvPr/>
          </p:nvSpPr>
          <p:spPr>
            <a:xfrm>
              <a:off x="0" y="-57149"/>
              <a:ext cx="4742504" cy="1950664"/>
            </a:xfrm>
            <a:prstGeom prst="rect">
              <a:avLst/>
            </a:prstGeom>
          </p:spPr>
          <p:txBody>
            <a:bodyPr lIns="0" tIns="0" rIns="0" bIns="0" rtlCol="0" anchor="t">
              <a:spAutoFit/>
            </a:bodyPr>
            <a:lstStyle/>
            <a:p>
              <a:pPr algn="ctr" defTabSz="609630">
                <a:lnSpc>
                  <a:spcPts val="2580"/>
                </a:lnSpc>
              </a:pPr>
              <a:r>
                <a:rPr lang="en-US" sz="1843" spc="165">
                  <a:solidFill>
                    <a:srgbClr val="FFF9F3"/>
                  </a:solidFill>
                  <a:latin typeface="Montserrat"/>
                </a:rPr>
                <a:t>EEN PROVINCIALE VERORDENING</a:t>
              </a:r>
            </a:p>
          </p:txBody>
        </p:sp>
        <p:sp>
          <p:nvSpPr>
            <p:cNvPr id="11" name="TextBox 11"/>
            <p:cNvSpPr txBox="1"/>
            <p:nvPr/>
          </p:nvSpPr>
          <p:spPr>
            <a:xfrm>
              <a:off x="0" y="2014917"/>
              <a:ext cx="4742504" cy="504498"/>
            </a:xfrm>
            <a:prstGeom prst="rect">
              <a:avLst/>
            </a:prstGeom>
          </p:spPr>
          <p:txBody>
            <a:bodyPr lIns="0" tIns="0" rIns="0" bIns="0" rtlCol="0" anchor="t">
              <a:spAutoFit/>
            </a:bodyPr>
            <a:lstStyle/>
            <a:p>
              <a:pPr algn="ctr" defTabSz="609630">
                <a:lnSpc>
                  <a:spcPts val="2197"/>
                </a:lnSpc>
              </a:pPr>
              <a:endParaRPr sz="1200">
                <a:solidFill>
                  <a:prstClr val="black"/>
                </a:solidFill>
                <a:latin typeface="Calibri"/>
              </a:endParaRPr>
            </a:p>
          </p:txBody>
        </p:sp>
      </p:grpSp>
      <p:grpSp>
        <p:nvGrpSpPr>
          <p:cNvPr id="12" name="Group 12"/>
          <p:cNvGrpSpPr/>
          <p:nvPr/>
        </p:nvGrpSpPr>
        <p:grpSpPr>
          <a:xfrm>
            <a:off x="8505307" y="3075751"/>
            <a:ext cx="2313167" cy="961714"/>
            <a:chOff x="0" y="-57149"/>
            <a:chExt cx="4626334" cy="1923429"/>
          </a:xfrm>
        </p:grpSpPr>
        <p:sp>
          <p:nvSpPr>
            <p:cNvPr id="13" name="TextBox 13"/>
            <p:cNvSpPr txBox="1"/>
            <p:nvPr/>
          </p:nvSpPr>
          <p:spPr>
            <a:xfrm>
              <a:off x="0" y="-57149"/>
              <a:ext cx="4626334" cy="1234441"/>
            </a:xfrm>
            <a:prstGeom prst="rect">
              <a:avLst/>
            </a:prstGeom>
          </p:spPr>
          <p:txBody>
            <a:bodyPr lIns="0" tIns="0" rIns="0" bIns="0" rtlCol="0" anchor="t">
              <a:spAutoFit/>
            </a:bodyPr>
            <a:lstStyle/>
            <a:p>
              <a:pPr algn="ctr" defTabSz="609630">
                <a:lnSpc>
                  <a:spcPts val="2482"/>
                </a:lnSpc>
                <a:spcBef>
                  <a:spcPct val="0"/>
                </a:spcBef>
              </a:pPr>
              <a:r>
                <a:rPr lang="en-US" sz="1773" spc="159">
                  <a:solidFill>
                    <a:srgbClr val="FFF9F3"/>
                  </a:solidFill>
                  <a:latin typeface="Montserrat"/>
                </a:rPr>
                <a:t>EEN STRUCTUURVISIE</a:t>
              </a:r>
            </a:p>
          </p:txBody>
        </p:sp>
        <p:sp>
          <p:nvSpPr>
            <p:cNvPr id="14" name="TextBox 14"/>
            <p:cNvSpPr txBox="1"/>
            <p:nvPr/>
          </p:nvSpPr>
          <p:spPr>
            <a:xfrm>
              <a:off x="0" y="1361782"/>
              <a:ext cx="4626334" cy="504498"/>
            </a:xfrm>
            <a:prstGeom prst="rect">
              <a:avLst/>
            </a:prstGeom>
          </p:spPr>
          <p:txBody>
            <a:bodyPr lIns="0" tIns="0" rIns="0" bIns="0" rtlCol="0" anchor="t">
              <a:spAutoFit/>
            </a:bodyPr>
            <a:lstStyle/>
            <a:p>
              <a:pPr algn="ctr" defTabSz="609630">
                <a:lnSpc>
                  <a:spcPts val="2197"/>
                </a:lnSpc>
                <a:spcBef>
                  <a:spcPct val="0"/>
                </a:spcBef>
              </a:pPr>
              <a:endParaRPr sz="1200">
                <a:solidFill>
                  <a:prstClr val="black"/>
                </a:solidFill>
                <a:latin typeface="Calibri"/>
              </a:endParaRP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3478" y="2706001"/>
            <a:ext cx="2933960" cy="422428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54467">
            <a:off x="1416912" y="182964"/>
            <a:ext cx="1136039" cy="1697885"/>
          </a:xfrm>
          <a:prstGeom prst="rect">
            <a:avLst/>
          </a:prstGeom>
        </p:spPr>
      </p:pic>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20319">
            <a:off x="285251" y="1108356"/>
            <a:ext cx="891248" cy="1332028"/>
          </a:xfrm>
          <a:prstGeom prst="rect">
            <a:avLst/>
          </a:prstGeom>
        </p:spPr>
      </p:pic>
      <p:grpSp>
        <p:nvGrpSpPr>
          <p:cNvPr id="18" name="Group 18"/>
          <p:cNvGrpSpPr/>
          <p:nvPr/>
        </p:nvGrpSpPr>
        <p:grpSpPr>
          <a:xfrm>
            <a:off x="8103357" y="4729285"/>
            <a:ext cx="3058979" cy="964432"/>
            <a:chOff x="0" y="-57149"/>
            <a:chExt cx="6117958" cy="1928864"/>
          </a:xfrm>
        </p:grpSpPr>
        <p:sp>
          <p:nvSpPr>
            <p:cNvPr id="19" name="TextBox 19"/>
            <p:cNvSpPr txBox="1"/>
            <p:nvPr/>
          </p:nvSpPr>
          <p:spPr>
            <a:xfrm>
              <a:off x="0" y="-57149"/>
              <a:ext cx="6117958" cy="1283814"/>
            </a:xfrm>
            <a:prstGeom prst="rect">
              <a:avLst/>
            </a:prstGeom>
          </p:spPr>
          <p:txBody>
            <a:bodyPr lIns="0" tIns="0" rIns="0" bIns="0" rtlCol="0" anchor="t">
              <a:spAutoFit/>
            </a:bodyPr>
            <a:lstStyle/>
            <a:p>
              <a:pPr algn="ctr" defTabSz="609630">
                <a:lnSpc>
                  <a:spcPts val="2580"/>
                </a:lnSpc>
              </a:pPr>
              <a:r>
                <a:rPr lang="en-US" sz="1843" spc="165">
                  <a:solidFill>
                    <a:srgbClr val="FFF9F3"/>
                  </a:solidFill>
                  <a:latin typeface="Montserrat"/>
                </a:rPr>
                <a:t>EEN BESTEMMINGSPLAN </a:t>
              </a:r>
            </a:p>
          </p:txBody>
        </p:sp>
        <p:sp>
          <p:nvSpPr>
            <p:cNvPr id="20" name="TextBox 20"/>
            <p:cNvSpPr txBox="1"/>
            <p:nvPr/>
          </p:nvSpPr>
          <p:spPr>
            <a:xfrm>
              <a:off x="0" y="1367217"/>
              <a:ext cx="6117958" cy="504498"/>
            </a:xfrm>
            <a:prstGeom prst="rect">
              <a:avLst/>
            </a:prstGeom>
          </p:spPr>
          <p:txBody>
            <a:bodyPr lIns="0" tIns="0" rIns="0" bIns="0" rtlCol="0" anchor="t">
              <a:spAutoFit/>
            </a:bodyPr>
            <a:lstStyle/>
            <a:p>
              <a:pPr algn="ctr" defTabSz="609630">
                <a:lnSpc>
                  <a:spcPts val="2197"/>
                </a:lnSpc>
              </a:pPr>
              <a:endParaRPr sz="1200">
                <a:solidFill>
                  <a:prstClr val="black"/>
                </a:solidFill>
                <a:latin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sp>
        <p:nvSpPr>
          <p:cNvPr id="2" name="TextBox 2"/>
          <p:cNvSpPr txBox="1"/>
          <p:nvPr/>
        </p:nvSpPr>
        <p:spPr>
          <a:xfrm>
            <a:off x="4163822" y="2605754"/>
            <a:ext cx="4573017" cy="1962076"/>
          </a:xfrm>
          <a:prstGeom prst="rect">
            <a:avLst/>
          </a:prstGeom>
        </p:spPr>
        <p:txBody>
          <a:bodyPr lIns="0" tIns="0" rIns="0" bIns="0" rtlCol="0" anchor="t">
            <a:spAutoFit/>
          </a:bodyPr>
          <a:lstStyle/>
          <a:p>
            <a:pPr defTabSz="609630">
              <a:lnSpc>
                <a:spcPts val="5120"/>
              </a:lnSpc>
            </a:pPr>
            <a:r>
              <a:rPr lang="en-US" sz="4266">
                <a:solidFill>
                  <a:srgbClr val="414B3B"/>
                </a:solidFill>
                <a:latin typeface="Rubik One"/>
              </a:rPr>
              <a:t>Wat weet je al over 'Civil Society'? </a:t>
            </a:r>
          </a:p>
        </p:txBody>
      </p:sp>
      <p:grpSp>
        <p:nvGrpSpPr>
          <p:cNvPr id="3" name="Group 3"/>
          <p:cNvGrpSpPr/>
          <p:nvPr/>
        </p:nvGrpSpPr>
        <p:grpSpPr>
          <a:xfrm>
            <a:off x="685801" y="1140240"/>
            <a:ext cx="3113651" cy="1254726"/>
            <a:chOff x="0" y="0"/>
            <a:chExt cx="5735829" cy="2311400"/>
          </a:xfrm>
        </p:grpSpPr>
        <p:sp>
          <p:nvSpPr>
            <p:cNvPr id="4" name="Freeform 4"/>
            <p:cNvSpPr/>
            <p:nvPr/>
          </p:nvSpPr>
          <p:spPr>
            <a:xfrm>
              <a:off x="0" y="0"/>
              <a:ext cx="5735829" cy="2311400"/>
            </a:xfrm>
            <a:custGeom>
              <a:avLst/>
              <a:gdLst/>
              <a:ahLst/>
              <a:cxnLst/>
              <a:rect l="l" t="t" r="r" b="b"/>
              <a:pathLst>
                <a:path w="5735829" h="2311400">
                  <a:moveTo>
                    <a:pt x="5431029" y="0"/>
                  </a:moveTo>
                  <a:lnTo>
                    <a:pt x="304800" y="0"/>
                  </a:lnTo>
                  <a:cubicBezTo>
                    <a:pt x="135890" y="0"/>
                    <a:pt x="0" y="135890"/>
                    <a:pt x="0" y="304800"/>
                  </a:cubicBezTo>
                  <a:lnTo>
                    <a:pt x="0" y="2006600"/>
                  </a:lnTo>
                  <a:cubicBezTo>
                    <a:pt x="0" y="2175510"/>
                    <a:pt x="135890" y="2311400"/>
                    <a:pt x="304800" y="2311400"/>
                  </a:cubicBezTo>
                  <a:lnTo>
                    <a:pt x="5431029" y="2311400"/>
                  </a:lnTo>
                  <a:cubicBezTo>
                    <a:pt x="5599939" y="2311400"/>
                    <a:pt x="5735829" y="2175510"/>
                    <a:pt x="5735829" y="2006600"/>
                  </a:cubicBezTo>
                  <a:lnTo>
                    <a:pt x="5735829" y="304800"/>
                  </a:lnTo>
                  <a:cubicBezTo>
                    <a:pt x="5735829" y="135890"/>
                    <a:pt x="5599939" y="0"/>
                    <a:pt x="5431029" y="0"/>
                  </a:cubicBezTo>
                  <a:close/>
                </a:path>
              </a:pathLst>
            </a:custGeom>
            <a:solidFill>
              <a:srgbClr val="414B3B"/>
            </a:solidFill>
          </p:spPr>
          <p:txBody>
            <a:bodyPr/>
            <a:lstStyle/>
            <a:p>
              <a:pPr defTabSz="609630"/>
              <a:endParaRPr lang="nl-NL" sz="1200">
                <a:solidFill>
                  <a:prstClr val="black"/>
                </a:solidFill>
                <a:latin typeface="Calibri"/>
              </a:endParaRPr>
            </a:p>
          </p:txBody>
        </p:sp>
      </p:grpSp>
      <p:grpSp>
        <p:nvGrpSpPr>
          <p:cNvPr id="5" name="Group 5"/>
          <p:cNvGrpSpPr/>
          <p:nvPr/>
        </p:nvGrpSpPr>
        <p:grpSpPr>
          <a:xfrm>
            <a:off x="685801" y="2791516"/>
            <a:ext cx="3113651" cy="1254726"/>
            <a:chOff x="0" y="0"/>
            <a:chExt cx="5735829" cy="2311400"/>
          </a:xfrm>
        </p:grpSpPr>
        <p:sp>
          <p:nvSpPr>
            <p:cNvPr id="6" name="Freeform 6"/>
            <p:cNvSpPr/>
            <p:nvPr/>
          </p:nvSpPr>
          <p:spPr>
            <a:xfrm>
              <a:off x="0" y="0"/>
              <a:ext cx="5735829" cy="2311400"/>
            </a:xfrm>
            <a:custGeom>
              <a:avLst/>
              <a:gdLst/>
              <a:ahLst/>
              <a:cxnLst/>
              <a:rect l="l" t="t" r="r" b="b"/>
              <a:pathLst>
                <a:path w="5735829" h="2311400">
                  <a:moveTo>
                    <a:pt x="5431029" y="0"/>
                  </a:moveTo>
                  <a:lnTo>
                    <a:pt x="304800" y="0"/>
                  </a:lnTo>
                  <a:cubicBezTo>
                    <a:pt x="135890" y="0"/>
                    <a:pt x="0" y="135890"/>
                    <a:pt x="0" y="304800"/>
                  </a:cubicBezTo>
                  <a:lnTo>
                    <a:pt x="0" y="2006600"/>
                  </a:lnTo>
                  <a:cubicBezTo>
                    <a:pt x="0" y="2175510"/>
                    <a:pt x="135890" y="2311400"/>
                    <a:pt x="304800" y="2311400"/>
                  </a:cubicBezTo>
                  <a:lnTo>
                    <a:pt x="5431029" y="2311400"/>
                  </a:lnTo>
                  <a:cubicBezTo>
                    <a:pt x="5599939" y="2311400"/>
                    <a:pt x="5735829" y="2175510"/>
                    <a:pt x="5735829" y="2006600"/>
                  </a:cubicBezTo>
                  <a:lnTo>
                    <a:pt x="5735829" y="304800"/>
                  </a:lnTo>
                  <a:cubicBezTo>
                    <a:pt x="5735829" y="135890"/>
                    <a:pt x="5599939" y="0"/>
                    <a:pt x="5431029" y="0"/>
                  </a:cubicBezTo>
                  <a:close/>
                </a:path>
              </a:pathLst>
            </a:custGeom>
            <a:solidFill>
              <a:srgbClr val="414B3B"/>
            </a:solidFill>
          </p:spPr>
          <p:txBody>
            <a:bodyPr/>
            <a:lstStyle/>
            <a:p>
              <a:pPr defTabSz="609630"/>
              <a:endParaRPr lang="nl-NL" sz="1200">
                <a:solidFill>
                  <a:prstClr val="black"/>
                </a:solidFill>
                <a:latin typeface="Calibri"/>
              </a:endParaRPr>
            </a:p>
          </p:txBody>
        </p:sp>
      </p:grpSp>
      <p:grpSp>
        <p:nvGrpSpPr>
          <p:cNvPr id="7" name="Group 7"/>
          <p:cNvGrpSpPr/>
          <p:nvPr/>
        </p:nvGrpSpPr>
        <p:grpSpPr>
          <a:xfrm>
            <a:off x="685801" y="4463035"/>
            <a:ext cx="3113651" cy="1254726"/>
            <a:chOff x="0" y="0"/>
            <a:chExt cx="5735829" cy="2311400"/>
          </a:xfrm>
        </p:grpSpPr>
        <p:sp>
          <p:nvSpPr>
            <p:cNvPr id="8" name="Freeform 8"/>
            <p:cNvSpPr/>
            <p:nvPr/>
          </p:nvSpPr>
          <p:spPr>
            <a:xfrm>
              <a:off x="0" y="0"/>
              <a:ext cx="5735829" cy="2311400"/>
            </a:xfrm>
            <a:custGeom>
              <a:avLst/>
              <a:gdLst/>
              <a:ahLst/>
              <a:cxnLst/>
              <a:rect l="l" t="t" r="r" b="b"/>
              <a:pathLst>
                <a:path w="5735829" h="2311400">
                  <a:moveTo>
                    <a:pt x="5431029" y="0"/>
                  </a:moveTo>
                  <a:lnTo>
                    <a:pt x="304800" y="0"/>
                  </a:lnTo>
                  <a:cubicBezTo>
                    <a:pt x="135890" y="0"/>
                    <a:pt x="0" y="135890"/>
                    <a:pt x="0" y="304800"/>
                  </a:cubicBezTo>
                  <a:lnTo>
                    <a:pt x="0" y="2006600"/>
                  </a:lnTo>
                  <a:cubicBezTo>
                    <a:pt x="0" y="2175510"/>
                    <a:pt x="135890" y="2311400"/>
                    <a:pt x="304800" y="2311400"/>
                  </a:cubicBezTo>
                  <a:lnTo>
                    <a:pt x="5431029" y="2311400"/>
                  </a:lnTo>
                  <a:cubicBezTo>
                    <a:pt x="5599939" y="2311400"/>
                    <a:pt x="5735829" y="2175510"/>
                    <a:pt x="5735829" y="2006600"/>
                  </a:cubicBezTo>
                  <a:lnTo>
                    <a:pt x="5735829" y="304800"/>
                  </a:lnTo>
                  <a:cubicBezTo>
                    <a:pt x="5735829" y="135890"/>
                    <a:pt x="5599939" y="0"/>
                    <a:pt x="5431029" y="0"/>
                  </a:cubicBezTo>
                  <a:close/>
                </a:path>
              </a:pathLst>
            </a:custGeom>
            <a:solidFill>
              <a:srgbClr val="414B3B"/>
            </a:solidFill>
          </p:spPr>
          <p:txBody>
            <a:bodyPr/>
            <a:lstStyle/>
            <a:p>
              <a:pPr defTabSz="609630"/>
              <a:endParaRPr lang="nl-NL" sz="1200">
                <a:solidFill>
                  <a:prstClr val="black"/>
                </a:solidFill>
                <a:latin typeface="Calibri"/>
              </a:endParaRPr>
            </a:p>
          </p:txBody>
        </p:sp>
      </p:grpSp>
      <p:grpSp>
        <p:nvGrpSpPr>
          <p:cNvPr id="9" name="Group 9"/>
          <p:cNvGrpSpPr/>
          <p:nvPr/>
        </p:nvGrpSpPr>
        <p:grpSpPr>
          <a:xfrm>
            <a:off x="1056999" y="1545278"/>
            <a:ext cx="2371252" cy="640582"/>
            <a:chOff x="0" y="-57149"/>
            <a:chExt cx="4742504" cy="1281164"/>
          </a:xfrm>
        </p:grpSpPr>
        <p:sp>
          <p:nvSpPr>
            <p:cNvPr id="10" name="TextBox 10"/>
            <p:cNvSpPr txBox="1"/>
            <p:nvPr/>
          </p:nvSpPr>
          <p:spPr>
            <a:xfrm>
              <a:off x="0" y="-57149"/>
              <a:ext cx="4742504" cy="616964"/>
            </a:xfrm>
            <a:prstGeom prst="rect">
              <a:avLst/>
            </a:prstGeom>
          </p:spPr>
          <p:txBody>
            <a:bodyPr lIns="0" tIns="0" rIns="0" bIns="0" rtlCol="0" anchor="t">
              <a:spAutoFit/>
            </a:bodyPr>
            <a:lstStyle/>
            <a:p>
              <a:pPr algn="ctr" defTabSz="609630">
                <a:lnSpc>
                  <a:spcPts val="2580"/>
                </a:lnSpc>
              </a:pPr>
              <a:r>
                <a:rPr lang="en-US" sz="1843" spc="165">
                  <a:solidFill>
                    <a:srgbClr val="FFF9F3"/>
                  </a:solidFill>
                  <a:latin typeface="Montserrat"/>
                </a:rPr>
                <a:t>IK KEN DE TERM</a:t>
              </a:r>
            </a:p>
          </p:txBody>
        </p:sp>
        <p:sp>
          <p:nvSpPr>
            <p:cNvPr id="11" name="TextBox 11"/>
            <p:cNvSpPr txBox="1"/>
            <p:nvPr/>
          </p:nvSpPr>
          <p:spPr>
            <a:xfrm>
              <a:off x="0" y="719517"/>
              <a:ext cx="4742504" cy="504498"/>
            </a:xfrm>
            <a:prstGeom prst="rect">
              <a:avLst/>
            </a:prstGeom>
          </p:spPr>
          <p:txBody>
            <a:bodyPr lIns="0" tIns="0" rIns="0" bIns="0" rtlCol="0" anchor="t">
              <a:spAutoFit/>
            </a:bodyPr>
            <a:lstStyle/>
            <a:p>
              <a:pPr algn="ctr" defTabSz="609630">
                <a:lnSpc>
                  <a:spcPts val="2197"/>
                </a:lnSpc>
              </a:pPr>
              <a:endParaRPr sz="1200">
                <a:solidFill>
                  <a:prstClr val="black"/>
                </a:solidFill>
                <a:latin typeface="Calibri"/>
              </a:endParaRPr>
            </a:p>
          </p:txBody>
        </p:sp>
      </p:grpSp>
      <p:grpSp>
        <p:nvGrpSpPr>
          <p:cNvPr id="12" name="Group 12"/>
          <p:cNvGrpSpPr/>
          <p:nvPr/>
        </p:nvGrpSpPr>
        <p:grpSpPr>
          <a:xfrm>
            <a:off x="1057000" y="3079792"/>
            <a:ext cx="2313167" cy="961714"/>
            <a:chOff x="0" y="-57149"/>
            <a:chExt cx="4626334" cy="1923429"/>
          </a:xfrm>
        </p:grpSpPr>
        <p:sp>
          <p:nvSpPr>
            <p:cNvPr id="13" name="TextBox 13"/>
            <p:cNvSpPr txBox="1"/>
            <p:nvPr/>
          </p:nvSpPr>
          <p:spPr>
            <a:xfrm>
              <a:off x="0" y="-57149"/>
              <a:ext cx="4626334" cy="1234441"/>
            </a:xfrm>
            <a:prstGeom prst="rect">
              <a:avLst/>
            </a:prstGeom>
          </p:spPr>
          <p:txBody>
            <a:bodyPr lIns="0" tIns="0" rIns="0" bIns="0" rtlCol="0" anchor="t">
              <a:spAutoFit/>
            </a:bodyPr>
            <a:lstStyle/>
            <a:p>
              <a:pPr algn="ctr" defTabSz="609630">
                <a:lnSpc>
                  <a:spcPts val="2482"/>
                </a:lnSpc>
                <a:spcBef>
                  <a:spcPct val="0"/>
                </a:spcBef>
              </a:pPr>
              <a:r>
                <a:rPr lang="en-US" sz="1773" spc="159">
                  <a:solidFill>
                    <a:srgbClr val="FFF9F3"/>
                  </a:solidFill>
                  <a:latin typeface="Montserrat"/>
                </a:rPr>
                <a:t>IK KEN DE TERM NIET</a:t>
              </a:r>
            </a:p>
          </p:txBody>
        </p:sp>
        <p:sp>
          <p:nvSpPr>
            <p:cNvPr id="14" name="TextBox 14"/>
            <p:cNvSpPr txBox="1"/>
            <p:nvPr/>
          </p:nvSpPr>
          <p:spPr>
            <a:xfrm>
              <a:off x="0" y="1361782"/>
              <a:ext cx="4626334" cy="504498"/>
            </a:xfrm>
            <a:prstGeom prst="rect">
              <a:avLst/>
            </a:prstGeom>
          </p:spPr>
          <p:txBody>
            <a:bodyPr lIns="0" tIns="0" rIns="0" bIns="0" rtlCol="0" anchor="t">
              <a:spAutoFit/>
            </a:bodyPr>
            <a:lstStyle/>
            <a:p>
              <a:pPr algn="ctr" defTabSz="609630">
                <a:lnSpc>
                  <a:spcPts val="2197"/>
                </a:lnSpc>
                <a:spcBef>
                  <a:spcPct val="0"/>
                </a:spcBef>
              </a:pPr>
              <a:endParaRPr sz="1200">
                <a:solidFill>
                  <a:prstClr val="black"/>
                </a:solidFill>
                <a:latin typeface="Calibri"/>
              </a:endParaRP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101209" y="2634515"/>
            <a:ext cx="2933960" cy="422428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54467">
            <a:off x="10285799" y="708388"/>
            <a:ext cx="1136039" cy="1697885"/>
          </a:xfrm>
          <a:prstGeom prst="rect">
            <a:avLst/>
          </a:prstGeom>
        </p:spPr>
      </p:pic>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20319">
            <a:off x="8655585" y="1216210"/>
            <a:ext cx="891248" cy="1332028"/>
          </a:xfrm>
          <a:prstGeom prst="rect">
            <a:avLst/>
          </a:prstGeom>
        </p:spPr>
      </p:pic>
      <p:grpSp>
        <p:nvGrpSpPr>
          <p:cNvPr id="18" name="Group 18"/>
          <p:cNvGrpSpPr/>
          <p:nvPr/>
        </p:nvGrpSpPr>
        <p:grpSpPr>
          <a:xfrm>
            <a:off x="740472" y="4748593"/>
            <a:ext cx="3058979" cy="964432"/>
            <a:chOff x="0" y="-57149"/>
            <a:chExt cx="6117958" cy="1928864"/>
          </a:xfrm>
        </p:grpSpPr>
        <p:sp>
          <p:nvSpPr>
            <p:cNvPr id="19" name="TextBox 19"/>
            <p:cNvSpPr txBox="1"/>
            <p:nvPr/>
          </p:nvSpPr>
          <p:spPr>
            <a:xfrm>
              <a:off x="0" y="-57149"/>
              <a:ext cx="6117958" cy="1283814"/>
            </a:xfrm>
            <a:prstGeom prst="rect">
              <a:avLst/>
            </a:prstGeom>
          </p:spPr>
          <p:txBody>
            <a:bodyPr lIns="0" tIns="0" rIns="0" bIns="0" rtlCol="0" anchor="t">
              <a:spAutoFit/>
            </a:bodyPr>
            <a:lstStyle/>
            <a:p>
              <a:pPr algn="ctr" defTabSz="609630">
                <a:lnSpc>
                  <a:spcPts val="2580"/>
                </a:lnSpc>
              </a:pPr>
              <a:r>
                <a:rPr lang="en-US" sz="1843" spc="165">
                  <a:solidFill>
                    <a:srgbClr val="FFF9F3"/>
                  </a:solidFill>
                  <a:latin typeface="Montserrat"/>
                </a:rPr>
                <a:t>IK HEB ER OOIT EENS VAN GEHOORD</a:t>
              </a:r>
            </a:p>
          </p:txBody>
        </p:sp>
        <p:sp>
          <p:nvSpPr>
            <p:cNvPr id="20" name="TextBox 20"/>
            <p:cNvSpPr txBox="1"/>
            <p:nvPr/>
          </p:nvSpPr>
          <p:spPr>
            <a:xfrm>
              <a:off x="0" y="1367217"/>
              <a:ext cx="6117958" cy="504498"/>
            </a:xfrm>
            <a:prstGeom prst="rect">
              <a:avLst/>
            </a:prstGeom>
          </p:spPr>
          <p:txBody>
            <a:bodyPr lIns="0" tIns="0" rIns="0" bIns="0" rtlCol="0" anchor="t">
              <a:spAutoFit/>
            </a:bodyPr>
            <a:lstStyle/>
            <a:p>
              <a:pPr algn="ctr" defTabSz="609630">
                <a:lnSpc>
                  <a:spcPts val="2197"/>
                </a:lnSpc>
              </a:pPr>
              <a:endParaRPr sz="1200">
                <a:solidFill>
                  <a:prstClr val="black"/>
                </a:solidFill>
                <a:latin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F3"/>
        </a:solidFill>
        <a:effectLst/>
      </p:bgPr>
    </p:bg>
    <p:spTree>
      <p:nvGrpSpPr>
        <p:cNvPr id="1" name=""/>
        <p:cNvGrpSpPr/>
        <p:nvPr/>
      </p:nvGrpSpPr>
      <p:grpSpPr>
        <a:xfrm>
          <a:off x="0" y="0"/>
          <a:ext cx="0" cy="0"/>
          <a:chOff x="0" y="0"/>
          <a:chExt cx="0" cy="0"/>
        </a:xfrm>
      </p:grpSpPr>
      <p:grpSp>
        <p:nvGrpSpPr>
          <p:cNvPr id="3" name="Group 3"/>
          <p:cNvGrpSpPr/>
          <p:nvPr/>
        </p:nvGrpSpPr>
        <p:grpSpPr>
          <a:xfrm>
            <a:off x="685801" y="1140240"/>
            <a:ext cx="3113651" cy="1254726"/>
            <a:chOff x="0" y="0"/>
            <a:chExt cx="5735829" cy="2311400"/>
          </a:xfrm>
        </p:grpSpPr>
        <p:sp>
          <p:nvSpPr>
            <p:cNvPr id="4" name="Freeform 4"/>
            <p:cNvSpPr/>
            <p:nvPr/>
          </p:nvSpPr>
          <p:spPr>
            <a:xfrm>
              <a:off x="0" y="0"/>
              <a:ext cx="5735829" cy="2311400"/>
            </a:xfrm>
            <a:custGeom>
              <a:avLst/>
              <a:gdLst/>
              <a:ahLst/>
              <a:cxnLst/>
              <a:rect l="l" t="t" r="r" b="b"/>
              <a:pathLst>
                <a:path w="5735829" h="2311400">
                  <a:moveTo>
                    <a:pt x="5431029" y="0"/>
                  </a:moveTo>
                  <a:lnTo>
                    <a:pt x="304800" y="0"/>
                  </a:lnTo>
                  <a:cubicBezTo>
                    <a:pt x="135890" y="0"/>
                    <a:pt x="0" y="135890"/>
                    <a:pt x="0" y="304800"/>
                  </a:cubicBezTo>
                  <a:lnTo>
                    <a:pt x="0" y="2006600"/>
                  </a:lnTo>
                  <a:cubicBezTo>
                    <a:pt x="0" y="2175510"/>
                    <a:pt x="135890" y="2311400"/>
                    <a:pt x="304800" y="2311400"/>
                  </a:cubicBezTo>
                  <a:lnTo>
                    <a:pt x="5431029" y="2311400"/>
                  </a:lnTo>
                  <a:cubicBezTo>
                    <a:pt x="5599939" y="2311400"/>
                    <a:pt x="5735829" y="2175510"/>
                    <a:pt x="5735829" y="2006600"/>
                  </a:cubicBezTo>
                  <a:lnTo>
                    <a:pt x="5735829" y="304800"/>
                  </a:lnTo>
                  <a:cubicBezTo>
                    <a:pt x="5735829" y="135890"/>
                    <a:pt x="5599939" y="0"/>
                    <a:pt x="5431029" y="0"/>
                  </a:cubicBezTo>
                  <a:close/>
                </a:path>
              </a:pathLst>
            </a:custGeom>
            <a:solidFill>
              <a:srgbClr val="414B3B"/>
            </a:solidFill>
          </p:spPr>
          <p:txBody>
            <a:bodyPr/>
            <a:lstStyle/>
            <a:p>
              <a:pPr defTabSz="609630"/>
              <a:endParaRPr lang="nl-NL" sz="1200">
                <a:solidFill>
                  <a:prstClr val="black"/>
                </a:solidFill>
                <a:latin typeface="Calibri"/>
              </a:endParaRPr>
            </a:p>
          </p:txBody>
        </p:sp>
      </p:grpSp>
      <p:grpSp>
        <p:nvGrpSpPr>
          <p:cNvPr id="9" name="Group 9"/>
          <p:cNvGrpSpPr/>
          <p:nvPr/>
        </p:nvGrpSpPr>
        <p:grpSpPr>
          <a:xfrm>
            <a:off x="1056999" y="1545278"/>
            <a:ext cx="2371252" cy="640582"/>
            <a:chOff x="0" y="-57149"/>
            <a:chExt cx="4742504" cy="1281164"/>
          </a:xfrm>
        </p:grpSpPr>
        <p:sp>
          <p:nvSpPr>
            <p:cNvPr id="10" name="TextBox 10"/>
            <p:cNvSpPr txBox="1"/>
            <p:nvPr/>
          </p:nvSpPr>
          <p:spPr>
            <a:xfrm>
              <a:off x="0" y="-57149"/>
              <a:ext cx="4742504" cy="616964"/>
            </a:xfrm>
            <a:prstGeom prst="rect">
              <a:avLst/>
            </a:prstGeom>
          </p:spPr>
          <p:txBody>
            <a:bodyPr lIns="0" tIns="0" rIns="0" bIns="0" rtlCol="0" anchor="t">
              <a:spAutoFit/>
            </a:bodyPr>
            <a:lstStyle/>
            <a:p>
              <a:pPr algn="ctr" defTabSz="609630">
                <a:lnSpc>
                  <a:spcPts val="2580"/>
                </a:lnSpc>
              </a:pPr>
              <a:r>
                <a:rPr lang="en-US" sz="1843" spc="165" dirty="0" err="1">
                  <a:solidFill>
                    <a:srgbClr val="FFF9F3"/>
                  </a:solidFill>
                  <a:latin typeface="Montserrat"/>
                </a:rPr>
                <a:t>Werken</a:t>
              </a:r>
              <a:r>
                <a:rPr lang="en-US" sz="1843" spc="165" dirty="0">
                  <a:solidFill>
                    <a:srgbClr val="FFF9F3"/>
                  </a:solidFill>
                  <a:latin typeface="Montserrat"/>
                </a:rPr>
                <a:t> </a:t>
              </a:r>
              <a:r>
                <a:rPr lang="en-US" sz="1843" spc="165" dirty="0" err="1">
                  <a:solidFill>
                    <a:srgbClr val="FFF9F3"/>
                  </a:solidFill>
                  <a:latin typeface="Montserrat"/>
                </a:rPr>
                <a:t>aan</a:t>
              </a:r>
              <a:r>
                <a:rPr lang="en-US" sz="1843" spc="165" dirty="0">
                  <a:solidFill>
                    <a:srgbClr val="FFF9F3"/>
                  </a:solidFill>
                  <a:latin typeface="Montserrat"/>
                </a:rPr>
                <a:t> IBS</a:t>
              </a:r>
            </a:p>
          </p:txBody>
        </p:sp>
        <p:sp>
          <p:nvSpPr>
            <p:cNvPr id="11" name="TextBox 11"/>
            <p:cNvSpPr txBox="1"/>
            <p:nvPr/>
          </p:nvSpPr>
          <p:spPr>
            <a:xfrm>
              <a:off x="0" y="719517"/>
              <a:ext cx="4742504" cy="504498"/>
            </a:xfrm>
            <a:prstGeom prst="rect">
              <a:avLst/>
            </a:prstGeom>
          </p:spPr>
          <p:txBody>
            <a:bodyPr lIns="0" tIns="0" rIns="0" bIns="0" rtlCol="0" anchor="t">
              <a:spAutoFit/>
            </a:bodyPr>
            <a:lstStyle/>
            <a:p>
              <a:pPr algn="ctr" defTabSz="609630">
                <a:lnSpc>
                  <a:spcPts val="2197"/>
                </a:lnSpc>
              </a:pPr>
              <a:endParaRPr sz="1200">
                <a:solidFill>
                  <a:prstClr val="black"/>
                </a:solidFill>
                <a:latin typeface="Calibri"/>
              </a:endParaRPr>
            </a:p>
          </p:txBody>
        </p:sp>
      </p:grpSp>
      <p:grpSp>
        <p:nvGrpSpPr>
          <p:cNvPr id="12" name="Group 12"/>
          <p:cNvGrpSpPr/>
          <p:nvPr/>
        </p:nvGrpSpPr>
        <p:grpSpPr>
          <a:xfrm>
            <a:off x="1057000" y="3079792"/>
            <a:ext cx="2313167" cy="961714"/>
            <a:chOff x="0" y="-57149"/>
            <a:chExt cx="4626334" cy="1923429"/>
          </a:xfrm>
        </p:grpSpPr>
        <p:sp>
          <p:nvSpPr>
            <p:cNvPr id="13" name="TextBox 13"/>
            <p:cNvSpPr txBox="1"/>
            <p:nvPr/>
          </p:nvSpPr>
          <p:spPr>
            <a:xfrm>
              <a:off x="0" y="-57149"/>
              <a:ext cx="4626334" cy="1234441"/>
            </a:xfrm>
            <a:prstGeom prst="rect">
              <a:avLst/>
            </a:prstGeom>
          </p:spPr>
          <p:txBody>
            <a:bodyPr lIns="0" tIns="0" rIns="0" bIns="0" rtlCol="0" anchor="t">
              <a:spAutoFit/>
            </a:bodyPr>
            <a:lstStyle/>
            <a:p>
              <a:pPr algn="ctr" defTabSz="609630">
                <a:lnSpc>
                  <a:spcPts val="2482"/>
                </a:lnSpc>
                <a:spcBef>
                  <a:spcPct val="0"/>
                </a:spcBef>
              </a:pPr>
              <a:r>
                <a:rPr lang="en-US" sz="1773" spc="159" dirty="0">
                  <a:solidFill>
                    <a:srgbClr val="FFF9F3"/>
                  </a:solidFill>
                  <a:latin typeface="Montserrat"/>
                </a:rPr>
                <a:t>IK KEN DE TERM NIET</a:t>
              </a:r>
            </a:p>
          </p:txBody>
        </p:sp>
        <p:sp>
          <p:nvSpPr>
            <p:cNvPr id="14" name="TextBox 14"/>
            <p:cNvSpPr txBox="1"/>
            <p:nvPr/>
          </p:nvSpPr>
          <p:spPr>
            <a:xfrm>
              <a:off x="0" y="1361782"/>
              <a:ext cx="4626334" cy="504498"/>
            </a:xfrm>
            <a:prstGeom prst="rect">
              <a:avLst/>
            </a:prstGeom>
          </p:spPr>
          <p:txBody>
            <a:bodyPr lIns="0" tIns="0" rIns="0" bIns="0" rtlCol="0" anchor="t">
              <a:spAutoFit/>
            </a:bodyPr>
            <a:lstStyle/>
            <a:p>
              <a:pPr algn="ctr" defTabSz="609630">
                <a:lnSpc>
                  <a:spcPts val="2197"/>
                </a:lnSpc>
                <a:spcBef>
                  <a:spcPct val="0"/>
                </a:spcBef>
              </a:pPr>
              <a:endParaRPr sz="1200">
                <a:solidFill>
                  <a:prstClr val="black"/>
                </a:solidFill>
                <a:latin typeface="Calibri"/>
              </a:endParaRPr>
            </a:p>
          </p:txBody>
        </p:sp>
      </p:grpSp>
      <p:grpSp>
        <p:nvGrpSpPr>
          <p:cNvPr id="18" name="Group 18"/>
          <p:cNvGrpSpPr/>
          <p:nvPr/>
        </p:nvGrpSpPr>
        <p:grpSpPr>
          <a:xfrm>
            <a:off x="740472" y="4748593"/>
            <a:ext cx="3058979" cy="964432"/>
            <a:chOff x="0" y="-57149"/>
            <a:chExt cx="6117958" cy="1928864"/>
          </a:xfrm>
        </p:grpSpPr>
        <p:sp>
          <p:nvSpPr>
            <p:cNvPr id="19" name="TextBox 19"/>
            <p:cNvSpPr txBox="1"/>
            <p:nvPr/>
          </p:nvSpPr>
          <p:spPr>
            <a:xfrm>
              <a:off x="0" y="-57149"/>
              <a:ext cx="6117958" cy="1283814"/>
            </a:xfrm>
            <a:prstGeom prst="rect">
              <a:avLst/>
            </a:prstGeom>
          </p:spPr>
          <p:txBody>
            <a:bodyPr lIns="0" tIns="0" rIns="0" bIns="0" rtlCol="0" anchor="t">
              <a:spAutoFit/>
            </a:bodyPr>
            <a:lstStyle/>
            <a:p>
              <a:pPr algn="ctr" defTabSz="609630">
                <a:lnSpc>
                  <a:spcPts val="2580"/>
                </a:lnSpc>
              </a:pPr>
              <a:r>
                <a:rPr lang="en-US" sz="1843" spc="165" dirty="0">
                  <a:solidFill>
                    <a:srgbClr val="FFF9F3"/>
                  </a:solidFill>
                  <a:latin typeface="Montserrat"/>
                </a:rPr>
                <a:t>IK HEB ER OOIT EENS VAN GEHOORD</a:t>
              </a:r>
            </a:p>
          </p:txBody>
        </p:sp>
        <p:sp>
          <p:nvSpPr>
            <p:cNvPr id="20" name="TextBox 20"/>
            <p:cNvSpPr txBox="1"/>
            <p:nvPr/>
          </p:nvSpPr>
          <p:spPr>
            <a:xfrm>
              <a:off x="0" y="1367217"/>
              <a:ext cx="6117958" cy="504498"/>
            </a:xfrm>
            <a:prstGeom prst="rect">
              <a:avLst/>
            </a:prstGeom>
          </p:spPr>
          <p:txBody>
            <a:bodyPr lIns="0" tIns="0" rIns="0" bIns="0" rtlCol="0" anchor="t">
              <a:spAutoFit/>
            </a:bodyPr>
            <a:lstStyle/>
            <a:p>
              <a:pPr algn="ctr" defTabSz="609630">
                <a:lnSpc>
                  <a:spcPts val="2197"/>
                </a:lnSpc>
              </a:pPr>
              <a:endParaRPr sz="1200">
                <a:solidFill>
                  <a:prstClr val="black"/>
                </a:solidFill>
                <a:latin typeface="Calibri"/>
              </a:endParaRPr>
            </a:p>
          </p:txBody>
        </p:sp>
      </p:grpSp>
    </p:spTree>
    <p:extLst>
      <p:ext uri="{BB962C8B-B14F-4D97-AF65-F5344CB8AC3E}">
        <p14:creationId xmlns:p14="http://schemas.microsoft.com/office/powerpoint/2010/main" val="354167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Participatiesamenleving</a:t>
            </a:r>
            <a:endParaRPr lang="nl-NL" sz="4400"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504949" y="1396199"/>
            <a:ext cx="2596533" cy="2199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Burgerparticipatie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Arbeidsparticipatie</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Bewonersparticipatie</a:t>
            </a:r>
          </a:p>
          <a:p>
            <a:pPr>
              <a:buFont typeface="Wingdings" panose="05000000000000000000" pitchFamily="2" charset="2"/>
              <a:buChar char="ü"/>
            </a:pPr>
            <a:r>
              <a:rPr lang="nl-NL" sz="1800" dirty="0" err="1">
                <a:latin typeface="Arial" panose="020B0604020202020204" pitchFamily="34" charset="0"/>
                <a:cs typeface="Arial" panose="020B0604020202020204" pitchFamily="34" charset="0"/>
              </a:rPr>
              <a:t>Civil</a:t>
            </a:r>
            <a:r>
              <a:rPr lang="nl-NL" sz="1800" dirty="0">
                <a:latin typeface="Arial" panose="020B0604020202020204" pitchFamily="34" charset="0"/>
                <a:cs typeface="Arial" panose="020B0604020202020204" pitchFamily="34" charset="0"/>
              </a:rPr>
              <a:t> society</a:t>
            </a: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75000"/>
                            </a:schemeClr>
                          </a:solidFill>
                        </a:rPr>
                        <a:t>Week 1</a:t>
                      </a:r>
                      <a:endParaRPr lang="nl-NL" sz="1200" b="1" kern="1200" dirty="0">
                        <a:solidFill>
                          <a:schemeClr val="bg1">
                            <a:lumMod val="7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5</a:t>
                      </a:r>
                      <a:endParaRPr lang="nl-NL" sz="1200" b="1" kern="1200" dirty="0">
                        <a:solidFill>
                          <a:schemeClr val="tx1"/>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68168" y="1376581"/>
            <a:ext cx="836782" cy="701959"/>
          </a:xfrm>
          <a:prstGeom prst="rect">
            <a:avLst/>
          </a:prstGeom>
        </p:spPr>
      </p:pic>
      <p:pic>
        <p:nvPicPr>
          <p:cNvPr id="2" name="Picture 2" descr="Participatiesamenleving: de opkomst en neergang van een begrip – UnieNZV">
            <a:extLst>
              <a:ext uri="{FF2B5EF4-FFF2-40B4-BE49-F238E27FC236}">
                <a16:creationId xmlns:a16="http://schemas.microsoft.com/office/drawing/2014/main" id="{C9BF901E-15C9-431B-A7F3-900B8E6D4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734" y="1690688"/>
            <a:ext cx="6835066" cy="391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0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F5C1AF-84B0-7FCB-75E0-74EA9565CDD8}"/>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Flipp the clasroom</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kstvak 2">
            <a:extLst>
              <a:ext uri="{FF2B5EF4-FFF2-40B4-BE49-F238E27FC236}">
                <a16:creationId xmlns:a16="http://schemas.microsoft.com/office/drawing/2014/main" id="{B0C68CE2-9E6E-A10F-BAF1-51BB199FF291}"/>
              </a:ext>
            </a:extLst>
          </p:cNvPr>
          <p:cNvGraphicFramePr/>
          <p:nvPr>
            <p:extLst>
              <p:ext uri="{D42A27DB-BD31-4B8C-83A1-F6EECF244321}">
                <p14:modId xmlns:p14="http://schemas.microsoft.com/office/powerpoint/2010/main" val="295716285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5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6521A-A3E5-446A-8907-37239EF1A13E}"/>
              </a:ext>
            </a:extLst>
          </p:cNvPr>
          <p:cNvSpPr>
            <a:spLocks noGrp="1"/>
          </p:cNvSpPr>
          <p:nvPr>
            <p:ph type="title"/>
          </p:nvPr>
        </p:nvSpPr>
        <p:spPr/>
        <p:txBody>
          <a:bodyPr/>
          <a:lstStyle/>
          <a:p>
            <a:pPr algn="ctr"/>
            <a:r>
              <a:rPr lang="nl-NL" b="1" dirty="0"/>
              <a:t>Wat houdt dat in participatiesamenleving?</a:t>
            </a:r>
          </a:p>
        </p:txBody>
      </p:sp>
      <p:sp>
        <p:nvSpPr>
          <p:cNvPr id="3" name="Tekstvak 2">
            <a:extLst>
              <a:ext uri="{FF2B5EF4-FFF2-40B4-BE49-F238E27FC236}">
                <a16:creationId xmlns:a16="http://schemas.microsoft.com/office/drawing/2014/main" id="{73BD912B-0E6A-4CE0-9513-728D1BEA82D6}"/>
              </a:ext>
            </a:extLst>
          </p:cNvPr>
          <p:cNvSpPr txBox="1"/>
          <p:nvPr/>
        </p:nvSpPr>
        <p:spPr>
          <a:xfrm>
            <a:off x="941033" y="1775534"/>
            <a:ext cx="10412767" cy="2308324"/>
          </a:xfrm>
          <a:prstGeom prst="rect">
            <a:avLst/>
          </a:prstGeom>
          <a:noFill/>
        </p:spPr>
        <p:txBody>
          <a:bodyPr wrap="square" rtlCol="0">
            <a:spAutoFit/>
          </a:bodyPr>
          <a:lstStyle/>
          <a:p>
            <a:endParaRPr lang="nl-NL" b="1" dirty="0"/>
          </a:p>
          <a:p>
            <a:r>
              <a:rPr lang="nl-NL" b="1" dirty="0"/>
              <a:t>Participatiesamenleving </a:t>
            </a:r>
            <a:r>
              <a:rPr lang="nl-NL" b="1" dirty="0">
                <a:sym typeface="Wingdings" panose="05000000000000000000" pitchFamily="2" charset="2"/>
              </a:rPr>
              <a:t> Wat houdt dat in?</a:t>
            </a:r>
            <a:endParaRPr lang="nl-NL" b="1" dirty="0"/>
          </a:p>
          <a:p>
            <a:r>
              <a:rPr lang="nl-NL" dirty="0"/>
              <a:t>Is een samenleving waarin iedereen die dat kan verantwoordelijkheid neemt voor zijn of haar eigen leven en omgeving, zonder hulp van de (landelijke) overheid.</a:t>
            </a:r>
          </a:p>
          <a:p>
            <a:endParaRPr lang="nl-NL" dirty="0"/>
          </a:p>
          <a:p>
            <a:pPr algn="ctr"/>
            <a:r>
              <a:rPr lang="nl-NL" dirty="0"/>
              <a:t>Wat kunnen voor- en of nadelen zijn van de participatiesamenleving?</a:t>
            </a:r>
          </a:p>
          <a:p>
            <a:pPr algn="ctr"/>
            <a:endParaRPr lang="nl-NL" dirty="0"/>
          </a:p>
          <a:p>
            <a:endParaRPr lang="nl-NL" dirty="0"/>
          </a:p>
        </p:txBody>
      </p:sp>
      <p:pic>
        <p:nvPicPr>
          <p:cNvPr id="2052" name="Picture 4" descr="Voor- en nadelen alcohol-druggebruik jongeren | Kickwise">
            <a:extLst>
              <a:ext uri="{FF2B5EF4-FFF2-40B4-BE49-F238E27FC236}">
                <a16:creationId xmlns:a16="http://schemas.microsoft.com/office/drawing/2014/main" id="{BFFAFB58-5F71-4E01-A220-679E191AE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151" y="3633664"/>
            <a:ext cx="7421732" cy="285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36DED-604E-445E-943A-549704D08F74}"/>
              </a:ext>
            </a:extLst>
          </p:cNvPr>
          <p:cNvSpPr>
            <a:spLocks noGrp="1"/>
          </p:cNvSpPr>
          <p:nvPr>
            <p:ph type="title"/>
          </p:nvPr>
        </p:nvSpPr>
        <p:spPr>
          <a:xfrm>
            <a:off x="648930" y="967666"/>
            <a:ext cx="3505495" cy="1248410"/>
          </a:xfrm>
        </p:spPr>
        <p:txBody>
          <a:bodyPr vert="horz" lIns="91440" tIns="45720" rIns="91440" bIns="45720" rtlCol="0" anchor="ctr">
            <a:normAutofit fontScale="90000"/>
          </a:bodyPr>
          <a:lstStyle/>
          <a:p>
            <a:pPr algn="ctr"/>
            <a:r>
              <a:rPr lang="en-US" b="1" kern="1200" dirty="0" err="1">
                <a:solidFill>
                  <a:schemeClr val="tx1"/>
                </a:solidFill>
                <a:latin typeface="+mj-lt"/>
                <a:ea typeface="+mj-ea"/>
                <a:cs typeface="+mj-cs"/>
              </a:rPr>
              <a:t>Waar</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komt</a:t>
            </a:r>
            <a:r>
              <a:rPr lang="en-US" b="1" kern="1200" dirty="0">
                <a:solidFill>
                  <a:schemeClr val="tx1"/>
                </a:solidFill>
                <a:latin typeface="+mj-lt"/>
                <a:ea typeface="+mj-ea"/>
                <a:cs typeface="+mj-cs"/>
              </a:rPr>
              <a:t> het </a:t>
            </a:r>
            <a:r>
              <a:rPr lang="en-US" b="1" kern="1200" dirty="0" err="1">
                <a:solidFill>
                  <a:schemeClr val="tx1"/>
                </a:solidFill>
                <a:latin typeface="+mj-lt"/>
                <a:ea typeface="+mj-ea"/>
                <a:cs typeface="+mj-cs"/>
              </a:rPr>
              <a:t>vandaan</a:t>
            </a:r>
            <a:r>
              <a:rPr lang="en-US" b="1" kern="1200" dirty="0">
                <a:solidFill>
                  <a:schemeClr val="tx1"/>
                </a:solidFill>
                <a:latin typeface="+mj-lt"/>
                <a:ea typeface="+mj-ea"/>
                <a:cs typeface="+mj-cs"/>
              </a:rPr>
              <a:t>? </a:t>
            </a:r>
            <a:r>
              <a:rPr lang="nl-NL" sz="1800" dirty="0">
                <a:hlinkClick r:id="rId2"/>
              </a:rPr>
              <a:t>https://www.youtube.com/watch?v=LrKq13PhzBE</a:t>
            </a:r>
            <a:br>
              <a:rPr lang="nl-NL" sz="1800" dirty="0"/>
            </a:br>
            <a:br>
              <a:rPr lang="nl-NL" dirty="0"/>
            </a:br>
            <a:endParaRPr lang="en-US" b="1" kern="1200" dirty="0">
              <a:solidFill>
                <a:schemeClr val="tx1"/>
              </a:solidFill>
              <a:latin typeface="+mj-lt"/>
              <a:ea typeface="+mj-ea"/>
              <a:cs typeface="+mj-cs"/>
            </a:endParaRPr>
          </a:p>
        </p:txBody>
      </p:sp>
      <p:sp>
        <p:nvSpPr>
          <p:cNvPr id="3" name="Tekstvak 2">
            <a:extLst>
              <a:ext uri="{FF2B5EF4-FFF2-40B4-BE49-F238E27FC236}">
                <a16:creationId xmlns:a16="http://schemas.microsoft.com/office/drawing/2014/main" id="{27C1837A-B817-4243-839F-E579D6C2C027}"/>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90000"/>
              </a:lnSpc>
              <a:spcAft>
                <a:spcPts val="600"/>
              </a:spcAft>
            </a:pPr>
            <a:r>
              <a:rPr lang="en-US" sz="2000" dirty="0" err="1"/>
              <a:t>Meerdere</a:t>
            </a:r>
            <a:r>
              <a:rPr lang="en-US" sz="2000" dirty="0"/>
              <a:t> </a:t>
            </a:r>
            <a:r>
              <a:rPr lang="en-US" sz="2000" dirty="0" err="1"/>
              <a:t>oorzaken</a:t>
            </a:r>
            <a:r>
              <a:rPr lang="en-US" sz="2000" dirty="0"/>
              <a:t> (2013):</a:t>
            </a:r>
          </a:p>
          <a:p>
            <a:pPr marL="342900" indent="-342900">
              <a:lnSpc>
                <a:spcPct val="90000"/>
              </a:lnSpc>
              <a:spcAft>
                <a:spcPts val="600"/>
              </a:spcAft>
              <a:buFontTx/>
              <a:buChar char="-"/>
            </a:pPr>
            <a:r>
              <a:rPr lang="en-US" sz="2000" dirty="0"/>
              <a:t>Als </a:t>
            </a:r>
            <a:r>
              <a:rPr lang="en-US" sz="2000" dirty="0" err="1"/>
              <a:t>antwoord</a:t>
            </a:r>
            <a:r>
              <a:rPr lang="en-US" sz="2000" dirty="0"/>
              <a:t> op de </a:t>
            </a:r>
            <a:r>
              <a:rPr lang="en-US" sz="2000" dirty="0" err="1"/>
              <a:t>vergrijzing</a:t>
            </a:r>
            <a:r>
              <a:rPr lang="en-US" sz="2000" dirty="0"/>
              <a:t>, </a:t>
            </a:r>
            <a:r>
              <a:rPr lang="en-US" sz="2000" dirty="0" err="1"/>
              <a:t>oftewel</a:t>
            </a:r>
            <a:r>
              <a:rPr lang="en-US" sz="2000" dirty="0"/>
              <a:t> de </a:t>
            </a:r>
            <a:r>
              <a:rPr lang="en-US" sz="2000" dirty="0" err="1"/>
              <a:t>verzorgingsstaat</a:t>
            </a:r>
            <a:r>
              <a:rPr lang="en-US" sz="2000" dirty="0"/>
              <a:t>.</a:t>
            </a:r>
          </a:p>
          <a:p>
            <a:pPr marL="342900" indent="-342900">
              <a:lnSpc>
                <a:spcPct val="90000"/>
              </a:lnSpc>
              <a:spcAft>
                <a:spcPts val="600"/>
              </a:spcAft>
              <a:buFontTx/>
              <a:buChar char="-"/>
            </a:pPr>
            <a:r>
              <a:rPr lang="en-US" sz="2000" dirty="0" err="1"/>
              <a:t>Betrekken</a:t>
            </a:r>
            <a:r>
              <a:rPr lang="en-US" sz="2000" dirty="0"/>
              <a:t> van </a:t>
            </a:r>
            <a:r>
              <a:rPr lang="en-US" sz="2000" dirty="0" err="1"/>
              <a:t>lageropgeleiden</a:t>
            </a:r>
            <a:r>
              <a:rPr lang="en-US" sz="2000" dirty="0"/>
              <a:t>, </a:t>
            </a:r>
            <a:r>
              <a:rPr lang="en-US" sz="2000" dirty="0" err="1"/>
              <a:t>autochtonen</a:t>
            </a:r>
            <a:r>
              <a:rPr lang="en-US" sz="2000" dirty="0"/>
              <a:t> </a:t>
            </a:r>
            <a:r>
              <a:rPr lang="en-US" sz="2000" dirty="0" err="1"/>
              <a:t>en</a:t>
            </a:r>
            <a:r>
              <a:rPr lang="en-US" sz="2000" dirty="0"/>
              <a:t> </a:t>
            </a:r>
            <a:r>
              <a:rPr lang="en-US" sz="2000" dirty="0" err="1"/>
              <a:t>migranten</a:t>
            </a:r>
            <a:r>
              <a:rPr lang="en-US" sz="2000" dirty="0"/>
              <a:t> </a:t>
            </a:r>
            <a:r>
              <a:rPr lang="en-US" sz="2000" dirty="0" err="1"/>
              <a:t>bij</a:t>
            </a:r>
            <a:r>
              <a:rPr lang="en-US" sz="2000" dirty="0"/>
              <a:t> de </a:t>
            </a:r>
            <a:r>
              <a:rPr lang="en-US" sz="2000" dirty="0" err="1"/>
              <a:t>Nederlandse</a:t>
            </a:r>
            <a:r>
              <a:rPr lang="en-US" sz="2000" dirty="0"/>
              <a:t> </a:t>
            </a:r>
            <a:r>
              <a:rPr lang="en-US" sz="2000" dirty="0" err="1"/>
              <a:t>samenleving</a:t>
            </a:r>
            <a:r>
              <a:rPr lang="en-US" sz="2000" dirty="0"/>
              <a:t>.</a:t>
            </a:r>
          </a:p>
          <a:p>
            <a:pPr marL="342900" indent="-342900">
              <a:lnSpc>
                <a:spcPct val="90000"/>
              </a:lnSpc>
              <a:spcAft>
                <a:spcPts val="600"/>
              </a:spcAft>
              <a:buFontTx/>
              <a:buChar char="-"/>
            </a:pPr>
            <a:r>
              <a:rPr lang="en-US" sz="2000" dirty="0" err="1"/>
              <a:t>En</a:t>
            </a:r>
            <a:r>
              <a:rPr lang="en-US" sz="2000" dirty="0"/>
              <a:t> in 2013 was de VVD </a:t>
            </a:r>
            <a:r>
              <a:rPr lang="en-US" sz="2000" dirty="0" err="1"/>
              <a:t>en</a:t>
            </a:r>
            <a:r>
              <a:rPr lang="en-US" sz="2000" dirty="0"/>
              <a:t> PVDA </a:t>
            </a:r>
            <a:r>
              <a:rPr lang="en-US" sz="2000" dirty="0" err="1"/>
              <a:t>aan</a:t>
            </a:r>
            <a:r>
              <a:rPr lang="en-US" sz="2000" dirty="0"/>
              <a:t> de </a:t>
            </a:r>
            <a:r>
              <a:rPr lang="en-US" sz="2000" dirty="0" err="1"/>
              <a:t>macht</a:t>
            </a:r>
            <a:r>
              <a:rPr lang="en-US" sz="2000" dirty="0"/>
              <a:t>. </a:t>
            </a:r>
            <a:r>
              <a:rPr lang="en-US" sz="2000" dirty="0" err="1"/>
              <a:t>Gericht</a:t>
            </a:r>
            <a:r>
              <a:rPr lang="en-US" sz="2000" dirty="0"/>
              <a:t> op </a:t>
            </a:r>
            <a:r>
              <a:rPr lang="en-US" sz="2000" dirty="0" err="1"/>
              <a:t>bezuinigen</a:t>
            </a:r>
            <a:r>
              <a:rPr lang="en-US" sz="2000" dirty="0"/>
              <a:t>.</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ergrijzing - Wikipedia">
            <a:extLst>
              <a:ext uri="{FF2B5EF4-FFF2-40B4-BE49-F238E27FC236}">
                <a16:creationId xmlns:a16="http://schemas.microsoft.com/office/drawing/2014/main" id="{3C11AF54-6406-4B0B-B720-A7210EC065B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5529325" y="807593"/>
            <a:ext cx="5772405"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8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556DB-F14D-4E7D-BFB1-ECFBF3C52A11}"/>
              </a:ext>
            </a:extLst>
          </p:cNvPr>
          <p:cNvSpPr>
            <a:spLocks noGrp="1"/>
          </p:cNvSpPr>
          <p:nvPr>
            <p:ph type="title"/>
          </p:nvPr>
        </p:nvSpPr>
        <p:spPr>
          <a:xfrm>
            <a:off x="649224" y="629266"/>
            <a:ext cx="5102351" cy="1676603"/>
          </a:xfrm>
        </p:spPr>
        <p:txBody>
          <a:bodyPr vert="horz" lIns="91440" tIns="45720" rIns="91440" bIns="45720" rtlCol="0" anchor="ctr">
            <a:normAutofit/>
          </a:bodyPr>
          <a:lstStyle/>
          <a:p>
            <a:r>
              <a:rPr lang="en-US" sz="4100" b="1"/>
              <a:t>Ideale participatiesamenleving</a:t>
            </a:r>
          </a:p>
        </p:txBody>
      </p:sp>
      <p:sp>
        <p:nvSpPr>
          <p:cNvPr id="3" name="Tekstvak 2">
            <a:extLst>
              <a:ext uri="{FF2B5EF4-FFF2-40B4-BE49-F238E27FC236}">
                <a16:creationId xmlns:a16="http://schemas.microsoft.com/office/drawing/2014/main" id="{41D1D3A0-FE7D-4424-B39F-5FDDCAF8F5CE}"/>
              </a:ext>
            </a:extLst>
          </p:cNvPr>
          <p:cNvSpPr txBox="1"/>
          <p:nvPr/>
        </p:nvSpPr>
        <p:spPr>
          <a:xfrm>
            <a:off x="649224" y="2438400"/>
            <a:ext cx="5102351" cy="3785419"/>
          </a:xfrm>
          <a:prstGeom prst="rect">
            <a:avLst/>
          </a:prstGeom>
        </p:spPr>
        <p:txBody>
          <a:bodyPr vert="horz" lIns="91440" tIns="45720" rIns="91440" bIns="45720" rtlCol="0">
            <a:normAutofit/>
          </a:bodyPr>
          <a:lstStyle/>
          <a:p>
            <a:pPr>
              <a:lnSpc>
                <a:spcPct val="90000"/>
              </a:lnSpc>
              <a:spcAft>
                <a:spcPts val="600"/>
              </a:spcAft>
            </a:pPr>
            <a:r>
              <a:rPr lang="en-US" sz="2000" dirty="0"/>
              <a:t>Burgers </a:t>
            </a:r>
            <a:r>
              <a:rPr lang="en-US" sz="2000" dirty="0" err="1"/>
              <a:t>zijn</a:t>
            </a:r>
            <a:r>
              <a:rPr lang="en-US" sz="2000" dirty="0"/>
              <a:t> </a:t>
            </a:r>
            <a:r>
              <a:rPr lang="en-US" sz="2000" dirty="0" err="1"/>
              <a:t>actief</a:t>
            </a:r>
            <a:r>
              <a:rPr lang="en-US" sz="2000" dirty="0"/>
              <a:t>, </a:t>
            </a:r>
            <a:r>
              <a:rPr lang="en-US" sz="2000" dirty="0" err="1"/>
              <a:t>betrokken</a:t>
            </a:r>
            <a:r>
              <a:rPr lang="en-US" sz="2000" dirty="0"/>
              <a:t> </a:t>
            </a:r>
            <a:r>
              <a:rPr lang="en-US" sz="2000" dirty="0" err="1"/>
              <a:t>en</a:t>
            </a:r>
            <a:r>
              <a:rPr lang="en-US" sz="2000" dirty="0"/>
              <a:t> </a:t>
            </a:r>
            <a:r>
              <a:rPr lang="en-US" sz="2000" dirty="0" err="1"/>
              <a:t>verantwoordelijk</a:t>
            </a:r>
            <a:r>
              <a:rPr lang="en-US" sz="2000" dirty="0"/>
              <a:t> in de </a:t>
            </a:r>
            <a:r>
              <a:rPr lang="en-US" sz="2000" dirty="0" err="1"/>
              <a:t>maatschappij</a:t>
            </a:r>
            <a:endParaRPr lang="en-US" sz="2000" dirty="0"/>
          </a:p>
          <a:p>
            <a:pPr indent="-228600">
              <a:lnSpc>
                <a:spcPct val="90000"/>
              </a:lnSpc>
              <a:spcAft>
                <a:spcPts val="600"/>
              </a:spcAft>
              <a:buFont typeface="Arial" panose="020B0604020202020204" pitchFamily="34" charset="0"/>
              <a:buChar char="•"/>
            </a:pPr>
            <a:endParaRPr lang="en-US" sz="2000" dirty="0"/>
          </a:p>
          <a:p>
            <a:pPr algn="ctr">
              <a:lnSpc>
                <a:spcPct val="90000"/>
              </a:lnSpc>
              <a:spcAft>
                <a:spcPts val="600"/>
              </a:spcAft>
            </a:pPr>
            <a:r>
              <a:rPr lang="en-US" sz="2000" dirty="0" err="1"/>
              <a:t>Dit</a:t>
            </a:r>
            <a:r>
              <a:rPr lang="en-US" sz="2000" dirty="0"/>
              <a:t> </a:t>
            </a:r>
            <a:r>
              <a:rPr lang="en-US" sz="2000" dirty="0" err="1"/>
              <a:t>houdt</a:t>
            </a:r>
            <a:r>
              <a:rPr lang="en-US" sz="2000" dirty="0"/>
              <a:t> in:</a:t>
            </a:r>
          </a:p>
          <a:p>
            <a:pPr>
              <a:lnSpc>
                <a:spcPct val="90000"/>
              </a:lnSpc>
              <a:spcAft>
                <a:spcPts val="600"/>
              </a:spcAft>
            </a:pPr>
            <a:r>
              <a:rPr lang="en-US" sz="2000" dirty="0"/>
              <a:t>Burgers </a:t>
            </a:r>
            <a:r>
              <a:rPr lang="en-US" sz="2000" dirty="0" err="1"/>
              <a:t>geven</a:t>
            </a:r>
            <a:r>
              <a:rPr lang="en-US" sz="2000" dirty="0"/>
              <a:t> </a:t>
            </a:r>
            <a:r>
              <a:rPr lang="en-US" sz="2000" dirty="0" err="1"/>
              <a:t>niet</a:t>
            </a:r>
            <a:r>
              <a:rPr lang="en-US" sz="2000" dirty="0"/>
              <a:t> </a:t>
            </a:r>
            <a:r>
              <a:rPr lang="en-US" sz="2000" dirty="0" err="1"/>
              <a:t>alleen</a:t>
            </a:r>
            <a:r>
              <a:rPr lang="en-US" sz="2000" dirty="0"/>
              <a:t> </a:t>
            </a:r>
            <a:r>
              <a:rPr lang="en-US" sz="2000" dirty="0" err="1"/>
              <a:t>hulp</a:t>
            </a:r>
            <a:r>
              <a:rPr lang="en-US" sz="2000" dirty="0"/>
              <a:t> </a:t>
            </a:r>
            <a:r>
              <a:rPr lang="en-US" sz="2000" dirty="0" err="1"/>
              <a:t>aan</a:t>
            </a:r>
            <a:r>
              <a:rPr lang="en-US" sz="2000" dirty="0"/>
              <a:t> </a:t>
            </a:r>
            <a:r>
              <a:rPr lang="en-US" sz="2000" dirty="0" err="1"/>
              <a:t>naasten</a:t>
            </a:r>
            <a:r>
              <a:rPr lang="en-US" sz="2000" dirty="0"/>
              <a:t>, maar </a:t>
            </a:r>
            <a:r>
              <a:rPr lang="en-US" sz="2000" dirty="0" err="1"/>
              <a:t>willen</a:t>
            </a:r>
            <a:r>
              <a:rPr lang="en-US" sz="2000" dirty="0"/>
              <a:t> </a:t>
            </a:r>
            <a:r>
              <a:rPr lang="en-US" sz="2000" dirty="0" err="1"/>
              <a:t>ook</a:t>
            </a:r>
            <a:r>
              <a:rPr lang="en-US" sz="2000" dirty="0"/>
              <a:t> </a:t>
            </a:r>
            <a:r>
              <a:rPr lang="en-US" sz="2000" dirty="0" err="1"/>
              <a:t>samen</a:t>
            </a:r>
            <a:r>
              <a:rPr lang="en-US" sz="2000" dirty="0"/>
              <a:t> </a:t>
            </a:r>
            <a:r>
              <a:rPr lang="en-US" sz="2000" dirty="0" err="1"/>
              <a:t>werken</a:t>
            </a:r>
            <a:r>
              <a:rPr lang="en-US" sz="2000" dirty="0"/>
              <a:t> met </a:t>
            </a:r>
            <a:r>
              <a:rPr lang="en-US" sz="2000" dirty="0" err="1"/>
              <a:t>vreemden</a:t>
            </a:r>
            <a:r>
              <a:rPr lang="en-US" sz="2000" dirty="0"/>
              <a:t> in de </a:t>
            </a:r>
            <a:r>
              <a:rPr lang="en-US" sz="2000" dirty="0" err="1"/>
              <a:t>maatschappij</a:t>
            </a:r>
            <a:r>
              <a:rPr lang="en-US" sz="2000" dirty="0"/>
              <a:t>.</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Burgers </a:t>
            </a:r>
            <a:r>
              <a:rPr lang="en-US" sz="2000" dirty="0" err="1"/>
              <a:t>kijken</a:t>
            </a:r>
            <a:r>
              <a:rPr lang="en-US" sz="2000" dirty="0"/>
              <a:t> </a:t>
            </a:r>
            <a:r>
              <a:rPr lang="en-US" sz="2000" dirty="0" err="1"/>
              <a:t>niet</a:t>
            </a:r>
            <a:r>
              <a:rPr lang="en-US" sz="2000" dirty="0"/>
              <a:t> </a:t>
            </a:r>
            <a:r>
              <a:rPr lang="en-US" sz="2000" dirty="0" err="1"/>
              <a:t>naar</a:t>
            </a:r>
            <a:r>
              <a:rPr lang="en-US" sz="2000" dirty="0"/>
              <a:t> de </a:t>
            </a:r>
            <a:r>
              <a:rPr lang="en-US" sz="2000" dirty="0" err="1"/>
              <a:t>overheid</a:t>
            </a:r>
            <a:r>
              <a:rPr lang="en-US" sz="2000" dirty="0"/>
              <a:t> </a:t>
            </a:r>
            <a:r>
              <a:rPr lang="en-US" sz="2000" dirty="0" err="1"/>
              <a:t>voor</a:t>
            </a:r>
            <a:r>
              <a:rPr lang="en-US" sz="2000" dirty="0"/>
              <a:t> </a:t>
            </a:r>
            <a:r>
              <a:rPr lang="en-US" sz="2000" dirty="0" err="1"/>
              <a:t>hulp</a:t>
            </a:r>
            <a:r>
              <a:rPr lang="en-US" sz="2000" dirty="0"/>
              <a:t>, maar </a:t>
            </a:r>
            <a:r>
              <a:rPr lang="en-US" sz="2000" dirty="0" err="1"/>
              <a:t>naar</a:t>
            </a:r>
            <a:r>
              <a:rPr lang="en-US" sz="2000" dirty="0"/>
              <a:t> </a:t>
            </a:r>
            <a:r>
              <a:rPr lang="en-US" sz="2000" dirty="0" err="1"/>
              <a:t>elkaar</a:t>
            </a:r>
            <a:r>
              <a:rPr lang="en-US" sz="2000" dirty="0"/>
              <a:t>. De </a:t>
            </a:r>
            <a:r>
              <a:rPr lang="en-US" sz="2000" dirty="0" err="1"/>
              <a:t>overheid</a:t>
            </a:r>
            <a:r>
              <a:rPr lang="en-US" sz="2000" dirty="0"/>
              <a:t> is er om </a:t>
            </a:r>
            <a:r>
              <a:rPr lang="en-US" sz="2000" dirty="0" err="1"/>
              <a:t>te</a:t>
            </a:r>
            <a:r>
              <a:rPr lang="en-US" sz="2000" dirty="0"/>
              <a:t> </a:t>
            </a:r>
            <a:r>
              <a:rPr lang="en-US" sz="2000" dirty="0" err="1"/>
              <a:t>ondersteunen</a:t>
            </a:r>
            <a:r>
              <a:rPr lang="en-US" sz="2000" dirty="0"/>
              <a:t> </a:t>
            </a:r>
            <a:r>
              <a:rPr lang="en-US" sz="2000" dirty="0" err="1"/>
              <a:t>en</a:t>
            </a:r>
            <a:r>
              <a:rPr lang="en-US" sz="2000" dirty="0"/>
              <a:t> </a:t>
            </a:r>
            <a:r>
              <a:rPr lang="en-US" sz="2000" dirty="0" err="1"/>
              <a:t>niet</a:t>
            </a:r>
            <a:r>
              <a:rPr lang="en-US" sz="2000" dirty="0"/>
              <a:t> </a:t>
            </a:r>
            <a:r>
              <a:rPr lang="en-US" sz="2000" dirty="0" err="1"/>
              <a:t>te</a:t>
            </a:r>
            <a:r>
              <a:rPr lang="en-US" sz="2000" dirty="0"/>
              <a:t> </a:t>
            </a:r>
            <a:r>
              <a:rPr lang="en-US" sz="2000" dirty="0" err="1"/>
              <a:t>helpen</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201" name="Rectangle 20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527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 participatiesamenleving: Utopie of uitkomst?">
            <a:extLst>
              <a:ext uri="{FF2B5EF4-FFF2-40B4-BE49-F238E27FC236}">
                <a16:creationId xmlns:a16="http://schemas.microsoft.com/office/drawing/2014/main" id="{1B1584C0-E5F7-455C-9024-925BD2D6355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1909" y="694945"/>
            <a:ext cx="3100758" cy="2322576"/>
          </a:xfrm>
          <a:prstGeom prst="rect">
            <a:avLst/>
          </a:prstGeom>
          <a:noFill/>
          <a:extLst>
            <a:ext uri="{909E8E84-426E-40DD-AFC4-6F175D3DCCD1}">
              <a14:hiddenFill xmlns:a14="http://schemas.microsoft.com/office/drawing/2010/main">
                <a:solidFill>
                  <a:srgbClr val="FFFFFF"/>
                </a:solidFill>
              </a14:hiddenFill>
            </a:ext>
          </a:extLst>
        </p:spPr>
      </p:pic>
      <p:sp>
        <p:nvSpPr>
          <p:cNvPr id="205"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De voordelen van de participatiesamenleving | Movisie">
            <a:extLst>
              <a:ext uri="{FF2B5EF4-FFF2-40B4-BE49-F238E27FC236}">
                <a16:creationId xmlns:a16="http://schemas.microsoft.com/office/drawing/2014/main" id="{E088D9D6-2E40-4D4C-B879-307D2579EC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96765" y="3721608"/>
            <a:ext cx="3731045" cy="23225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0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3A52-B8D2-423B-90AC-CC9914B31053}"/>
              </a:ext>
            </a:extLst>
          </p:cNvPr>
          <p:cNvSpPr>
            <a:spLocks noGrp="1"/>
          </p:cNvSpPr>
          <p:nvPr>
            <p:ph type="title"/>
          </p:nvPr>
        </p:nvSpPr>
        <p:spPr>
          <a:xfrm>
            <a:off x="664584" y="0"/>
            <a:ext cx="4944152" cy="1622321"/>
          </a:xfrm>
        </p:spPr>
        <p:txBody>
          <a:bodyPr vert="horz" lIns="91440" tIns="45720" rIns="91440" bIns="45720" rtlCol="0" anchor="ctr">
            <a:normAutofit/>
          </a:bodyPr>
          <a:lstStyle/>
          <a:p>
            <a:pPr algn="ctr"/>
            <a:r>
              <a:rPr lang="en-US" sz="2000" b="1" kern="1200" dirty="0" err="1">
                <a:solidFill>
                  <a:schemeClr val="tx1"/>
                </a:solidFill>
                <a:latin typeface="+mj-lt"/>
                <a:ea typeface="+mj-ea"/>
                <a:cs typeface="+mj-cs"/>
              </a:rPr>
              <a:t>Arbeidsparticipatie</a:t>
            </a:r>
            <a:r>
              <a:rPr lang="en-US" sz="2000" b="1" kern="1200" dirty="0">
                <a:solidFill>
                  <a:schemeClr val="tx1"/>
                </a:solidFill>
                <a:latin typeface="+mj-lt"/>
                <a:ea typeface="+mj-ea"/>
                <a:cs typeface="+mj-cs"/>
              </a:rPr>
              <a:t>, </a:t>
            </a:r>
            <a:r>
              <a:rPr lang="en-US" sz="2000" b="1" kern="1200" dirty="0" err="1">
                <a:solidFill>
                  <a:schemeClr val="tx1"/>
                </a:solidFill>
                <a:latin typeface="+mj-lt"/>
                <a:ea typeface="+mj-ea"/>
                <a:cs typeface="+mj-cs"/>
              </a:rPr>
              <a:t>bewonersparticipatie</a:t>
            </a:r>
            <a:r>
              <a:rPr lang="en-US" sz="2000" b="1" dirty="0"/>
              <a:t>, </a:t>
            </a:r>
            <a:r>
              <a:rPr lang="en-US" sz="2000" b="1" kern="1200" dirty="0" err="1">
                <a:solidFill>
                  <a:schemeClr val="tx1"/>
                </a:solidFill>
                <a:latin typeface="+mj-lt"/>
                <a:ea typeface="+mj-ea"/>
                <a:cs typeface="+mj-cs"/>
              </a:rPr>
              <a:t>burgerparticipatie</a:t>
            </a:r>
            <a:r>
              <a:rPr lang="en-US" sz="2000" b="1" dirty="0"/>
              <a:t> </a:t>
            </a:r>
            <a:r>
              <a:rPr lang="en-US" sz="2000" b="1" dirty="0" err="1"/>
              <a:t>en</a:t>
            </a:r>
            <a:r>
              <a:rPr lang="en-US" sz="2000" b="1" dirty="0"/>
              <a:t> civil society</a:t>
            </a:r>
            <a:endParaRPr lang="en-US" sz="2000" b="1" kern="1200" dirty="0">
              <a:solidFill>
                <a:schemeClr val="tx1"/>
              </a:solidFill>
              <a:latin typeface="+mj-lt"/>
              <a:ea typeface="+mj-ea"/>
              <a:cs typeface="+mj-cs"/>
            </a:endParaRPr>
          </a:p>
        </p:txBody>
      </p:sp>
      <p:sp>
        <p:nvSpPr>
          <p:cNvPr id="3" name="Tekstvak 2">
            <a:extLst>
              <a:ext uri="{FF2B5EF4-FFF2-40B4-BE49-F238E27FC236}">
                <a16:creationId xmlns:a16="http://schemas.microsoft.com/office/drawing/2014/main" id="{6E771E9C-791E-471A-AE02-C2118EA51068}"/>
              </a:ext>
            </a:extLst>
          </p:cNvPr>
          <p:cNvSpPr txBox="1"/>
          <p:nvPr/>
        </p:nvSpPr>
        <p:spPr>
          <a:xfrm>
            <a:off x="704521" y="1390996"/>
            <a:ext cx="4944151" cy="4072759"/>
          </a:xfrm>
          <a:prstGeom prst="rect">
            <a:avLst/>
          </a:prstGeom>
        </p:spPr>
        <p:txBody>
          <a:bodyPr vert="horz" lIns="91440" tIns="45720" rIns="91440" bIns="45720" rtlCol="0">
            <a:normAutofit fontScale="77500" lnSpcReduction="20000"/>
          </a:bodyPr>
          <a:lstStyle/>
          <a:p>
            <a:pPr algn="ctr">
              <a:lnSpc>
                <a:spcPct val="90000"/>
              </a:lnSpc>
              <a:spcAft>
                <a:spcPts val="600"/>
              </a:spcAft>
            </a:pPr>
            <a:r>
              <a:rPr lang="en-US" sz="1900" dirty="0" err="1"/>
              <a:t>Verdelen</a:t>
            </a:r>
            <a:r>
              <a:rPr lang="en-US" sz="1900" dirty="0"/>
              <a:t> in 3 </a:t>
            </a:r>
            <a:r>
              <a:rPr lang="en-US" sz="1900" dirty="0" err="1"/>
              <a:t>groepen</a:t>
            </a:r>
            <a:r>
              <a:rPr lang="en-US" sz="1900" dirty="0"/>
              <a:t>.</a:t>
            </a:r>
          </a:p>
          <a:p>
            <a:pPr algn="ctr">
              <a:lnSpc>
                <a:spcPct val="90000"/>
              </a:lnSpc>
              <a:spcAft>
                <a:spcPts val="600"/>
              </a:spcAft>
            </a:pPr>
            <a:r>
              <a:rPr lang="en-US" sz="1900" dirty="0" err="1"/>
              <a:t>Jullie</a:t>
            </a:r>
            <a:r>
              <a:rPr lang="en-US" sz="1900" dirty="0"/>
              <a:t> </a:t>
            </a:r>
            <a:r>
              <a:rPr lang="en-US" sz="1900" dirty="0" err="1"/>
              <a:t>gaan</a:t>
            </a:r>
            <a:r>
              <a:rPr lang="en-US" sz="1900" dirty="0"/>
              <a:t> </a:t>
            </a:r>
            <a:r>
              <a:rPr lang="en-US" sz="1900" dirty="0" err="1"/>
              <a:t>onderzoek</a:t>
            </a:r>
            <a:r>
              <a:rPr lang="en-US" sz="1900" dirty="0"/>
              <a:t> </a:t>
            </a:r>
            <a:r>
              <a:rPr lang="en-US" sz="1900" dirty="0" err="1"/>
              <a:t>doen</a:t>
            </a:r>
            <a:r>
              <a:rPr lang="en-US" sz="1900" dirty="0"/>
              <a:t> </a:t>
            </a:r>
            <a:r>
              <a:rPr lang="en-US" sz="1900" dirty="0" err="1"/>
              <a:t>naar</a:t>
            </a:r>
            <a:r>
              <a:rPr lang="en-US" sz="1900" dirty="0"/>
              <a:t> </a:t>
            </a:r>
            <a:r>
              <a:rPr lang="en-US" sz="1900" dirty="0" err="1"/>
              <a:t>één</a:t>
            </a:r>
            <a:r>
              <a:rPr lang="en-US" sz="1900" dirty="0"/>
              <a:t> van de </a:t>
            </a:r>
            <a:r>
              <a:rPr lang="en-US" sz="1900" dirty="0" err="1"/>
              <a:t>drie</a:t>
            </a:r>
            <a:r>
              <a:rPr lang="en-US" sz="1900" dirty="0"/>
              <a:t> </a:t>
            </a:r>
            <a:r>
              <a:rPr lang="en-US" sz="1900" dirty="0" err="1"/>
              <a:t>vormen</a:t>
            </a:r>
            <a:r>
              <a:rPr lang="en-US" sz="1900" dirty="0"/>
              <a:t> van </a:t>
            </a:r>
            <a:r>
              <a:rPr lang="en-US" sz="1900" dirty="0" err="1"/>
              <a:t>participatie</a:t>
            </a:r>
            <a:r>
              <a:rPr lang="en-US" sz="1900" dirty="0"/>
              <a:t>!</a:t>
            </a:r>
          </a:p>
          <a:p>
            <a:pPr algn="ctr">
              <a:lnSpc>
                <a:spcPct val="90000"/>
              </a:lnSpc>
              <a:spcAft>
                <a:spcPts val="600"/>
              </a:spcAft>
            </a:pPr>
            <a:endParaRPr lang="en-US" sz="1900" dirty="0"/>
          </a:p>
          <a:p>
            <a:pPr algn="ctr">
              <a:lnSpc>
                <a:spcPct val="90000"/>
              </a:lnSpc>
              <a:spcAft>
                <a:spcPts val="600"/>
              </a:spcAft>
            </a:pPr>
            <a:r>
              <a:rPr lang="en-US" sz="1900" dirty="0" err="1"/>
              <a:t>Burgerparticipatie</a:t>
            </a:r>
            <a:r>
              <a:rPr lang="en-US" sz="1900" dirty="0"/>
              <a:t> </a:t>
            </a:r>
          </a:p>
          <a:p>
            <a:pPr algn="ctr">
              <a:lnSpc>
                <a:spcPct val="90000"/>
              </a:lnSpc>
              <a:spcAft>
                <a:spcPts val="600"/>
              </a:spcAft>
            </a:pPr>
            <a:r>
              <a:rPr lang="en-US" sz="1900" dirty="0" err="1"/>
              <a:t>Arbeidsparticipatie</a:t>
            </a:r>
            <a:endParaRPr lang="en-US" sz="1900" dirty="0"/>
          </a:p>
          <a:p>
            <a:pPr algn="ctr">
              <a:lnSpc>
                <a:spcPct val="90000"/>
              </a:lnSpc>
              <a:spcAft>
                <a:spcPts val="600"/>
              </a:spcAft>
            </a:pPr>
            <a:r>
              <a:rPr lang="en-US" sz="1900" dirty="0" err="1"/>
              <a:t>Bewonersparticipatie</a:t>
            </a:r>
            <a:endParaRPr lang="en-US" sz="1900" dirty="0"/>
          </a:p>
          <a:p>
            <a:pPr algn="ctr">
              <a:lnSpc>
                <a:spcPct val="90000"/>
              </a:lnSpc>
              <a:spcAft>
                <a:spcPts val="600"/>
              </a:spcAft>
            </a:pPr>
            <a:r>
              <a:rPr lang="en-US" sz="1900" dirty="0"/>
              <a:t>Civil society</a:t>
            </a:r>
          </a:p>
          <a:p>
            <a:pPr algn="ctr">
              <a:lnSpc>
                <a:spcPct val="90000"/>
              </a:lnSpc>
              <a:spcAft>
                <a:spcPts val="600"/>
              </a:spcAft>
            </a:pPr>
            <a:endParaRPr lang="en-US" sz="1900" dirty="0"/>
          </a:p>
          <a:p>
            <a:pPr algn="ctr">
              <a:lnSpc>
                <a:spcPct val="90000"/>
              </a:lnSpc>
              <a:spcAft>
                <a:spcPts val="600"/>
              </a:spcAft>
            </a:pPr>
            <a:r>
              <a:rPr lang="en-US" sz="1900" b="1" dirty="0"/>
              <a:t>Hoe?</a:t>
            </a:r>
          </a:p>
          <a:p>
            <a:pPr indent="-228600">
              <a:lnSpc>
                <a:spcPct val="90000"/>
              </a:lnSpc>
              <a:spcAft>
                <a:spcPts val="600"/>
              </a:spcAft>
              <a:buFont typeface="Arial" panose="020B0604020202020204" pitchFamily="34" charset="0"/>
              <a:buChar char="•"/>
            </a:pPr>
            <a:endParaRPr lang="en-US" sz="1900" dirty="0"/>
          </a:p>
          <a:p>
            <a:pPr marL="285750" indent="-228600">
              <a:lnSpc>
                <a:spcPct val="90000"/>
              </a:lnSpc>
              <a:spcAft>
                <a:spcPts val="600"/>
              </a:spcAft>
              <a:buFont typeface="Arial" panose="020B0604020202020204" pitchFamily="34" charset="0"/>
              <a:buChar char="•"/>
            </a:pPr>
            <a:r>
              <a:rPr lang="en-US" sz="1900" dirty="0"/>
              <a:t>Leg </a:t>
            </a:r>
            <a:r>
              <a:rPr lang="en-US" sz="1900" dirty="0" err="1"/>
              <a:t>uit</a:t>
            </a:r>
            <a:r>
              <a:rPr lang="en-US" sz="1900" dirty="0"/>
              <a:t> wat de </a:t>
            </a:r>
            <a:r>
              <a:rPr lang="en-US" sz="1900" dirty="0" err="1"/>
              <a:t>vorm</a:t>
            </a:r>
            <a:r>
              <a:rPr lang="en-US" sz="1900" dirty="0"/>
              <a:t> van </a:t>
            </a:r>
            <a:r>
              <a:rPr lang="en-US" sz="1900" dirty="0" err="1"/>
              <a:t>participatie</a:t>
            </a:r>
            <a:r>
              <a:rPr lang="en-US" sz="1900" dirty="0"/>
              <a:t> </a:t>
            </a:r>
            <a:r>
              <a:rPr lang="en-US" sz="1900" dirty="0" err="1"/>
              <a:t>inhoudt</a:t>
            </a:r>
            <a:r>
              <a:rPr lang="en-US" sz="1900" dirty="0"/>
              <a:t>.</a:t>
            </a:r>
          </a:p>
          <a:p>
            <a:pPr marL="285750" indent="-228600">
              <a:lnSpc>
                <a:spcPct val="90000"/>
              </a:lnSpc>
              <a:spcAft>
                <a:spcPts val="600"/>
              </a:spcAft>
              <a:buFont typeface="Arial" panose="020B0604020202020204" pitchFamily="34" charset="0"/>
              <a:buChar char="•"/>
            </a:pPr>
            <a:r>
              <a:rPr lang="en-US" sz="1900" dirty="0"/>
              <a:t>Hoe </a:t>
            </a:r>
            <a:r>
              <a:rPr lang="en-US" sz="1900" dirty="0" err="1"/>
              <a:t>ontwikkeld</a:t>
            </a:r>
            <a:r>
              <a:rPr lang="en-US" sz="1900" dirty="0"/>
              <a:t> de </a:t>
            </a:r>
            <a:r>
              <a:rPr lang="en-US" sz="1900" dirty="0" err="1"/>
              <a:t>vorm</a:t>
            </a:r>
            <a:r>
              <a:rPr lang="en-US" sz="1900" dirty="0"/>
              <a:t> van </a:t>
            </a:r>
            <a:r>
              <a:rPr lang="en-US" sz="1900" dirty="0" err="1"/>
              <a:t>participatie</a:t>
            </a:r>
            <a:r>
              <a:rPr lang="en-US" sz="1900" dirty="0"/>
              <a:t> </a:t>
            </a:r>
            <a:r>
              <a:rPr lang="en-US" sz="1900" dirty="0" err="1"/>
              <a:t>zich</a:t>
            </a:r>
            <a:r>
              <a:rPr lang="en-US" sz="1900" dirty="0"/>
              <a:t> door de </a:t>
            </a:r>
            <a:r>
              <a:rPr lang="en-US" sz="1900" dirty="0" err="1"/>
              <a:t>jaren</a:t>
            </a:r>
            <a:r>
              <a:rPr lang="en-US" sz="1900" dirty="0"/>
              <a:t> </a:t>
            </a:r>
            <a:r>
              <a:rPr lang="en-US" sz="1900" dirty="0" err="1"/>
              <a:t>heen</a:t>
            </a:r>
            <a:r>
              <a:rPr lang="en-US" sz="1900" dirty="0"/>
              <a:t>?</a:t>
            </a:r>
          </a:p>
          <a:p>
            <a:pPr marL="285750" indent="-228600">
              <a:lnSpc>
                <a:spcPct val="90000"/>
              </a:lnSpc>
              <a:spcAft>
                <a:spcPts val="600"/>
              </a:spcAft>
              <a:buFont typeface="Arial" panose="020B0604020202020204" pitchFamily="34" charset="0"/>
              <a:buChar char="•"/>
            </a:pPr>
            <a:r>
              <a:rPr lang="en-US" sz="1900" dirty="0" err="1"/>
              <a:t>Kom</a:t>
            </a:r>
            <a:r>
              <a:rPr lang="en-US" sz="1900" dirty="0"/>
              <a:t> met </a:t>
            </a:r>
            <a:r>
              <a:rPr lang="en-US" sz="1900" dirty="0" err="1"/>
              <a:t>voorbeelden</a:t>
            </a:r>
            <a:r>
              <a:rPr lang="en-US" sz="1900" dirty="0"/>
              <a:t> m.b.t. de </a:t>
            </a:r>
            <a:r>
              <a:rPr lang="en-US" sz="1900" dirty="0" err="1"/>
              <a:t>vorm</a:t>
            </a:r>
            <a:r>
              <a:rPr lang="en-US" sz="1900" dirty="0"/>
              <a:t> van </a:t>
            </a:r>
            <a:r>
              <a:rPr lang="en-US" sz="1900" dirty="0" err="1"/>
              <a:t>participatie</a:t>
            </a:r>
            <a:r>
              <a:rPr lang="en-US" sz="1900" dirty="0"/>
              <a:t>. (het </a:t>
            </a:r>
            <a:r>
              <a:rPr lang="en-US" sz="1900" dirty="0" err="1"/>
              <a:t>liefst</a:t>
            </a:r>
            <a:r>
              <a:rPr lang="en-US" sz="1900" dirty="0"/>
              <a:t> </a:t>
            </a:r>
            <a:r>
              <a:rPr lang="en-US" sz="1900" dirty="0" err="1"/>
              <a:t>afbeeldingen</a:t>
            </a:r>
            <a:r>
              <a:rPr lang="en-US" sz="1900" dirty="0"/>
              <a:t>)</a:t>
            </a:r>
          </a:p>
          <a:p>
            <a:pPr marL="285750" indent="-228600">
              <a:lnSpc>
                <a:spcPct val="90000"/>
              </a:lnSpc>
              <a:spcAft>
                <a:spcPts val="600"/>
              </a:spcAft>
              <a:buFont typeface="Arial" panose="020B0604020202020204" pitchFamily="34" charset="0"/>
              <a:buChar char="•"/>
            </a:pPr>
            <a:r>
              <a:rPr lang="en-US" sz="1900" dirty="0" err="1"/>
              <a:t>Noem</a:t>
            </a:r>
            <a:r>
              <a:rPr lang="en-US" sz="1900" dirty="0"/>
              <a:t> de </a:t>
            </a:r>
            <a:r>
              <a:rPr lang="en-US" sz="1900" dirty="0" err="1"/>
              <a:t>voor</a:t>
            </a:r>
            <a:r>
              <a:rPr lang="en-US" sz="1900" dirty="0"/>
              <a:t>- </a:t>
            </a:r>
            <a:r>
              <a:rPr lang="en-US" sz="1900" dirty="0" err="1"/>
              <a:t>en</a:t>
            </a:r>
            <a:r>
              <a:rPr lang="en-US" sz="1900" dirty="0"/>
              <a:t> </a:t>
            </a:r>
            <a:r>
              <a:rPr lang="en-US" sz="1900" dirty="0" err="1"/>
              <a:t>nadelen</a:t>
            </a:r>
            <a:r>
              <a:rPr lang="en-US" sz="1900" dirty="0"/>
              <a:t> van de </a:t>
            </a:r>
            <a:r>
              <a:rPr lang="en-US" sz="1900" dirty="0" err="1"/>
              <a:t>vorm</a:t>
            </a:r>
            <a:r>
              <a:rPr lang="en-US" sz="1900" dirty="0"/>
              <a:t> van </a:t>
            </a:r>
            <a:r>
              <a:rPr lang="en-US" sz="1900" dirty="0" err="1"/>
              <a:t>participatie</a:t>
            </a:r>
            <a:r>
              <a:rPr lang="en-US" sz="1900" dirty="0"/>
              <a:t>.</a:t>
            </a:r>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oorstel maatschappelijke participatie - Participatieraad Zwolle">
            <a:extLst>
              <a:ext uri="{FF2B5EF4-FFF2-40B4-BE49-F238E27FC236}">
                <a16:creationId xmlns:a16="http://schemas.microsoft.com/office/drawing/2014/main" id="{A0A78206-9B9B-4A6D-9EB1-8AB75F0477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1189611"/>
            <a:ext cx="4475531" cy="447553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85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B3EB2-18EA-47C5-B164-86A729414D4D}"/>
              </a:ext>
            </a:extLst>
          </p:cNvPr>
          <p:cNvSpPr>
            <a:spLocks noGrp="1"/>
          </p:cNvSpPr>
          <p:nvPr>
            <p:ph type="title"/>
          </p:nvPr>
        </p:nvSpPr>
        <p:spPr/>
        <p:txBody>
          <a:bodyPr/>
          <a:lstStyle/>
          <a:p>
            <a:pPr algn="ctr"/>
            <a:r>
              <a:rPr lang="nl-NL" b="1" dirty="0"/>
              <a:t>Dit alles leidt tot een </a:t>
            </a:r>
            <a:r>
              <a:rPr lang="nl-NL" b="1" dirty="0" err="1"/>
              <a:t>Civil</a:t>
            </a:r>
            <a:r>
              <a:rPr lang="nl-NL" b="1" dirty="0"/>
              <a:t> Society</a:t>
            </a:r>
          </a:p>
        </p:txBody>
      </p:sp>
      <p:sp>
        <p:nvSpPr>
          <p:cNvPr id="4" name="Tekstvak 3">
            <a:extLst>
              <a:ext uri="{FF2B5EF4-FFF2-40B4-BE49-F238E27FC236}">
                <a16:creationId xmlns:a16="http://schemas.microsoft.com/office/drawing/2014/main" id="{95D52A5B-EDFE-41CC-9DFB-E0E82C769D37}"/>
              </a:ext>
            </a:extLst>
          </p:cNvPr>
          <p:cNvSpPr txBox="1"/>
          <p:nvPr/>
        </p:nvSpPr>
        <p:spPr>
          <a:xfrm>
            <a:off x="742950" y="1825942"/>
            <a:ext cx="3524250" cy="3139321"/>
          </a:xfrm>
          <a:prstGeom prst="rect">
            <a:avLst/>
          </a:prstGeom>
          <a:noFill/>
        </p:spPr>
        <p:txBody>
          <a:bodyPr wrap="square">
            <a:spAutoFit/>
          </a:bodyPr>
          <a:lstStyle/>
          <a:p>
            <a:r>
              <a:rPr lang="nl-NL" dirty="0"/>
              <a:t>Veel gemeenten streven naar een gezonde en bloeiende </a:t>
            </a:r>
            <a:r>
              <a:rPr lang="nl-NL" dirty="0" err="1"/>
              <a:t>civil</a:t>
            </a:r>
            <a:endParaRPr lang="nl-NL" dirty="0"/>
          </a:p>
          <a:p>
            <a:r>
              <a:rPr lang="nl-NL" dirty="0"/>
              <a:t>society. In een </a:t>
            </a:r>
            <a:r>
              <a:rPr lang="nl-NL" dirty="0" err="1"/>
              <a:t>civil</a:t>
            </a:r>
            <a:r>
              <a:rPr lang="nl-NL" dirty="0"/>
              <a:t> society staat de inzet van burgers voor elkaar centraal. Mensen zijn actief, ze kennen en helpen elkaar. In de ideale situatie - die van een gezonde en bloeiende </a:t>
            </a:r>
            <a:r>
              <a:rPr lang="nl-NL" dirty="0" err="1"/>
              <a:t>civil</a:t>
            </a:r>
            <a:r>
              <a:rPr lang="nl-NL" dirty="0"/>
              <a:t> society - zijn alle burgers in de gemeenschap gelijkwaardig en doen ze allemaal mee.</a:t>
            </a:r>
          </a:p>
        </p:txBody>
      </p:sp>
      <p:sp>
        <p:nvSpPr>
          <p:cNvPr id="6" name="Tekstvak 5">
            <a:extLst>
              <a:ext uri="{FF2B5EF4-FFF2-40B4-BE49-F238E27FC236}">
                <a16:creationId xmlns:a16="http://schemas.microsoft.com/office/drawing/2014/main" id="{F09503A6-E09F-40D1-ABEB-98FFE57B31F5}"/>
              </a:ext>
            </a:extLst>
          </p:cNvPr>
          <p:cNvSpPr txBox="1"/>
          <p:nvPr/>
        </p:nvSpPr>
        <p:spPr>
          <a:xfrm>
            <a:off x="742950" y="5291435"/>
            <a:ext cx="6096000" cy="923330"/>
          </a:xfrm>
          <a:prstGeom prst="rect">
            <a:avLst/>
          </a:prstGeom>
          <a:noFill/>
        </p:spPr>
        <p:txBody>
          <a:bodyPr wrap="square">
            <a:spAutoFit/>
          </a:bodyPr>
          <a:lstStyle/>
          <a:p>
            <a:r>
              <a:rPr lang="nl-NL" dirty="0">
                <a:hlinkClick r:id="rId2"/>
              </a:rPr>
              <a:t>https://www.movisie.nl/sites/movisie.nl/files/publication-attachment/Een%20bloeiende%20civil%20society%20%5BMOV-225890-0.3%5D.pdf</a:t>
            </a:r>
            <a:r>
              <a:rPr lang="nl-NL" dirty="0"/>
              <a:t> </a:t>
            </a:r>
          </a:p>
        </p:txBody>
      </p:sp>
      <p:sp>
        <p:nvSpPr>
          <p:cNvPr id="8" name="Tekstvak 7">
            <a:extLst>
              <a:ext uri="{FF2B5EF4-FFF2-40B4-BE49-F238E27FC236}">
                <a16:creationId xmlns:a16="http://schemas.microsoft.com/office/drawing/2014/main" id="{7A9341B4-FEB0-457E-9742-238D801640DA}"/>
              </a:ext>
            </a:extLst>
          </p:cNvPr>
          <p:cNvSpPr txBox="1"/>
          <p:nvPr/>
        </p:nvSpPr>
        <p:spPr>
          <a:xfrm>
            <a:off x="5419727" y="1825942"/>
            <a:ext cx="5600700" cy="2862322"/>
          </a:xfrm>
          <a:prstGeom prst="rect">
            <a:avLst/>
          </a:prstGeom>
          <a:noFill/>
        </p:spPr>
        <p:txBody>
          <a:bodyPr wrap="square">
            <a:spAutoFit/>
          </a:bodyPr>
          <a:lstStyle/>
          <a:p>
            <a:r>
              <a:rPr lang="nl-NL" dirty="0"/>
              <a:t>De </a:t>
            </a:r>
            <a:r>
              <a:rPr lang="nl-NL" dirty="0" err="1"/>
              <a:t>civil</a:t>
            </a:r>
            <a:r>
              <a:rPr lang="nl-NL" dirty="0"/>
              <a:t> society verwijst naar dat deel van de samenleving waarin de organisatie van burgers en hun inzet voor elkaar centraal staat. Burgers maken vrijwillig deel uit van die organisaties en verbanden die daarbij betrokken zijn. Hun betrokkenheid en inzet is cruciaal. Een bloeiende </a:t>
            </a:r>
            <a:r>
              <a:rPr lang="nl-NL" dirty="0" err="1"/>
              <a:t>civil</a:t>
            </a:r>
            <a:r>
              <a:rPr lang="nl-NL" dirty="0"/>
              <a:t> society kenmerkt zich door betrokkenheid van burgers</a:t>
            </a:r>
          </a:p>
          <a:p>
            <a:r>
              <a:rPr lang="nl-NL" dirty="0"/>
              <a:t>bij de publieke zaak, groot maatschappelijk zelfbestuur van burgers, weinig overheidsbemoeienis, beperkte commerciële invloed op de gemeenschapszin en een grote mate van tolerantie. </a:t>
            </a:r>
          </a:p>
        </p:txBody>
      </p:sp>
    </p:spTree>
    <p:extLst>
      <p:ext uri="{BB962C8B-B14F-4D97-AF65-F5344CB8AC3E}">
        <p14:creationId xmlns:p14="http://schemas.microsoft.com/office/powerpoint/2010/main" val="385007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8F9276-F241-4A2A-8056-1F899E50B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0678BA-B06C-4249-8E06-E7531096CADA}">
  <ds:schemaRefs>
    <ds:schemaRef ds:uri="http://schemas.microsoft.com/sharepoint/v3/contenttype/forms"/>
  </ds:schemaRefs>
</ds:datastoreItem>
</file>

<file path=customXml/itemProps3.xml><?xml version="1.0" encoding="utf-8"?>
<ds:datastoreItem xmlns:ds="http://schemas.openxmlformats.org/officeDocument/2006/customXml" ds:itemID="{A5BD5C95-3254-4793-99D5-A73625E89292}">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docProps/app.xml><?xml version="1.0" encoding="utf-8"?>
<Properties xmlns="http://schemas.openxmlformats.org/officeDocument/2006/extended-properties" xmlns:vt="http://schemas.openxmlformats.org/officeDocument/2006/docPropsVTypes">
  <TotalTime>325</TotalTime>
  <Words>852</Words>
  <Application>Microsoft Office PowerPoint</Application>
  <PresentationFormat>Breedbeeld</PresentationFormat>
  <Paragraphs>121</Paragraphs>
  <Slides>24</Slides>
  <Notes>2</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24</vt:i4>
      </vt:variant>
    </vt:vector>
  </HeadingPairs>
  <TitlesOfParts>
    <vt:vector size="34" baseType="lpstr">
      <vt:lpstr>Arial</vt:lpstr>
      <vt:lpstr>Calibri</vt:lpstr>
      <vt:lpstr>Calibri Light</vt:lpstr>
      <vt:lpstr>Montserrat</vt:lpstr>
      <vt:lpstr>Open Sans Light</vt:lpstr>
      <vt:lpstr>Rubik One</vt:lpstr>
      <vt:lpstr>Wingdings</vt:lpstr>
      <vt:lpstr>Kantoorthema</vt:lpstr>
      <vt:lpstr>Kantoorthema</vt:lpstr>
      <vt:lpstr>Office Theme</vt:lpstr>
      <vt:lpstr>Stad en wijk </vt:lpstr>
      <vt:lpstr>Programma</vt:lpstr>
      <vt:lpstr>PowerPoint-presentatie</vt:lpstr>
      <vt:lpstr>Flipp the clasroom</vt:lpstr>
      <vt:lpstr>Wat houdt dat in participatiesamenleving?</vt:lpstr>
      <vt:lpstr>Waar komt het vandaan? https://www.youtube.com/watch?v=LrKq13PhzBE  </vt:lpstr>
      <vt:lpstr>Ideale participatiesamenleving</vt:lpstr>
      <vt:lpstr>Arbeidsparticipatie, bewonersparticipatie, burgerparticipatie en civil society</vt:lpstr>
      <vt:lpstr>Dit alles leidt tot een Civil Society</vt:lpstr>
      <vt:lpstr>PowerPoint-presentatie</vt:lpstr>
      <vt:lpstr>Kijk voor inhoudelijke input over deze vier Begrippen naar de presentaties van je collega’s in de teams chat</vt:lpstr>
      <vt:lpstr>Testje!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2023-09-25T13:08:25Z</dcterms:created>
  <dcterms:modified xsi:type="dcterms:W3CDTF">2023-09-28T13:31:52Z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